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tamaran" charset="1" panose="00000500000000000000"/>
      <p:regular r:id="rId10"/>
    </p:embeddedFont>
    <p:embeddedFont>
      <p:font typeface="Catamaran Bold" charset="1" panose="00000800000000000000"/>
      <p:regular r:id="rId11"/>
    </p:embeddedFont>
    <p:embeddedFont>
      <p:font typeface="Catamaran Thin" charset="1" panose="00000300000000000000"/>
      <p:regular r:id="rId12"/>
    </p:embeddedFont>
    <p:embeddedFont>
      <p:font typeface="Catamaran Extra-Light" charset="1" panose="00000300000000000000"/>
      <p:regular r:id="rId13"/>
    </p:embeddedFont>
    <p:embeddedFont>
      <p:font typeface="Catamaran Light" charset="1" panose="00000400000000000000"/>
      <p:regular r:id="rId14"/>
    </p:embeddedFont>
    <p:embeddedFont>
      <p:font typeface="Catamaran Medium" charset="1" panose="00000600000000000000"/>
      <p:regular r:id="rId15"/>
    </p:embeddedFont>
    <p:embeddedFont>
      <p:font typeface="Catamaran Semi-Bold" charset="1" panose="00000700000000000000"/>
      <p:regular r:id="rId16"/>
    </p:embeddedFont>
    <p:embeddedFont>
      <p:font typeface="Catamaran Ultra-Bold" charset="1" panose="00000900000000000000"/>
      <p:regular r:id="rId17"/>
    </p:embeddedFont>
    <p:embeddedFont>
      <p:font typeface="Catamaran Heavy" charset="1" panose="00000A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Barlow" charset="1" panose="00000500000000000000"/>
      <p:regular r:id="rId25"/>
    </p:embeddedFont>
    <p:embeddedFont>
      <p:font typeface="Barlow Bold" charset="1" panose="00000800000000000000"/>
      <p:regular r:id="rId26"/>
    </p:embeddedFont>
    <p:embeddedFont>
      <p:font typeface="Barlow Italics" charset="1" panose="00000500000000000000"/>
      <p:regular r:id="rId27"/>
    </p:embeddedFont>
    <p:embeddedFont>
      <p:font typeface="Barlow Bold Italics" charset="1" panose="00000800000000000000"/>
      <p:regular r:id="rId28"/>
    </p:embeddedFont>
    <p:embeddedFont>
      <p:font typeface="Barlow Thin" charset="1" panose="00000300000000000000"/>
      <p:regular r:id="rId29"/>
    </p:embeddedFont>
    <p:embeddedFont>
      <p:font typeface="Barlow Thin Italics" charset="1" panose="00000300000000000000"/>
      <p:regular r:id="rId30"/>
    </p:embeddedFont>
    <p:embeddedFont>
      <p:font typeface="Barlow Extra-Light" charset="1" panose="00000300000000000000"/>
      <p:regular r:id="rId31"/>
    </p:embeddedFont>
    <p:embeddedFont>
      <p:font typeface="Barlow Extra-Light Italics" charset="1" panose="00000300000000000000"/>
      <p:regular r:id="rId32"/>
    </p:embeddedFont>
    <p:embeddedFont>
      <p:font typeface="Barlow Light" charset="1" panose="00000400000000000000"/>
      <p:regular r:id="rId33"/>
    </p:embeddedFont>
    <p:embeddedFont>
      <p:font typeface="Barlow Light Italics" charset="1" panose="00000400000000000000"/>
      <p:regular r:id="rId34"/>
    </p:embeddedFont>
    <p:embeddedFont>
      <p:font typeface="Barlow Medium" charset="1" panose="00000600000000000000"/>
      <p:regular r:id="rId35"/>
    </p:embeddedFont>
    <p:embeddedFont>
      <p:font typeface="Barlow Medium Italics" charset="1" panose="00000600000000000000"/>
      <p:regular r:id="rId36"/>
    </p:embeddedFont>
    <p:embeddedFont>
      <p:font typeface="Barlow Semi-Bold" charset="1" panose="00000700000000000000"/>
      <p:regular r:id="rId37"/>
    </p:embeddedFont>
    <p:embeddedFont>
      <p:font typeface="Barlow Semi-Bold Italics" charset="1" panose="00000700000000000000"/>
      <p:regular r:id="rId38"/>
    </p:embeddedFont>
    <p:embeddedFont>
      <p:font typeface="Barlow Ultra-Bold" charset="1" panose="00000900000000000000"/>
      <p:regular r:id="rId39"/>
    </p:embeddedFont>
    <p:embeddedFont>
      <p:font typeface="Barlow Ultra-Bold Italics" charset="1" panose="00000900000000000000"/>
      <p:regular r:id="rId40"/>
    </p:embeddedFont>
    <p:embeddedFont>
      <p:font typeface="Barlow Heavy" charset="1" panose="00000A00000000000000"/>
      <p:regular r:id="rId41"/>
    </p:embeddedFont>
    <p:embeddedFont>
      <p:font typeface="Barlow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61" Target="notesSlides/notesSlide2.xml" Type="http://schemas.openxmlformats.org/officeDocument/2006/relationships/notesSlide"/><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notesSlides/notesSlide6.xml" Type="http://schemas.openxmlformats.org/officeDocument/2006/relationships/notesSlide"/><Relationship Id="rId66" Target="notesSlides/notesSlide7.xml" Type="http://schemas.openxmlformats.org/officeDocument/2006/relationships/notesSlide"/><Relationship Id="rId67" Target="notesSlides/notesSlide8.xml" Type="http://schemas.openxmlformats.org/officeDocument/2006/relationships/notesSlide"/><Relationship Id="rId68" Target="notesSlides/notesSlide9.xml" Type="http://schemas.openxmlformats.org/officeDocument/2006/relationships/notesSlide"/><Relationship Id="rId69" Target="notesSlides/notesSlide10.xml" Type="http://schemas.openxmlformats.org/officeDocument/2006/relationships/notesSlide"/><Relationship Id="rId7" Target="fonts/font7.fntdata" Type="http://schemas.openxmlformats.org/officeDocument/2006/relationships/font"/><Relationship Id="rId70" Target="notesSlides/notesSlide11.xml" Type="http://schemas.openxmlformats.org/officeDocument/2006/relationships/notesSlide"/><Relationship Id="rId71" Target="notesSlides/notesSlide12.xml" Type="http://schemas.openxmlformats.org/officeDocument/2006/relationships/notesSlide"/><Relationship Id="rId72" Target="notesSlides/notesSlide1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sv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7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13" Target="../media/image87.png" Type="http://schemas.openxmlformats.org/officeDocument/2006/relationships/image"/><Relationship Id="rId14" Target="../media/image88.svg" Type="http://schemas.openxmlformats.org/officeDocument/2006/relationships/image"/><Relationship Id="rId15" Target="../media/image89.png" Type="http://schemas.openxmlformats.org/officeDocument/2006/relationships/image"/><Relationship Id="rId16" Target="../media/image90.svg" Type="http://schemas.openxmlformats.org/officeDocument/2006/relationships/image"/><Relationship Id="rId17" Target="../media/image91.png" Type="http://schemas.openxmlformats.org/officeDocument/2006/relationships/image"/><Relationship Id="rId18" Target="../media/image92.svg" Type="http://schemas.openxmlformats.org/officeDocument/2006/relationships/image"/><Relationship Id="rId19" Target="../media/image93.png" Type="http://schemas.openxmlformats.org/officeDocument/2006/relationships/image"/><Relationship Id="rId2" Target="../notesSlides/notesSlide10.xml" Type="http://schemas.openxmlformats.org/officeDocument/2006/relationships/notesSlide"/><Relationship Id="rId20" Target="../media/image94.svg" Type="http://schemas.openxmlformats.org/officeDocument/2006/relationships/image"/><Relationship Id="rId21" Target="../media/image95.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8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 Id="rId9" Target="../media/image9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svg" Type="http://schemas.openxmlformats.org/officeDocument/2006/relationships/image"/><Relationship Id="rId11" Target="../media/image105.png" Type="http://schemas.openxmlformats.org/officeDocument/2006/relationships/image"/><Relationship Id="rId12" Target="../media/image106.svg" Type="http://schemas.openxmlformats.org/officeDocument/2006/relationships/image"/><Relationship Id="rId13" Target="../media/image107.png" Type="http://schemas.openxmlformats.org/officeDocument/2006/relationships/image"/><Relationship Id="rId14" Target="../media/image108.svg" Type="http://schemas.openxmlformats.org/officeDocument/2006/relationships/image"/><Relationship Id="rId15" Target="../media/image109.png" Type="http://schemas.openxmlformats.org/officeDocument/2006/relationships/image"/><Relationship Id="rId16" Target="../media/image110.svg" Type="http://schemas.openxmlformats.org/officeDocument/2006/relationships/image"/><Relationship Id="rId2" Target="../notesSlides/notesSlide13.xml" Type="http://schemas.openxmlformats.org/officeDocument/2006/relationships/notesSlide"/><Relationship Id="rId3" Target="../media/image101.png" Type="http://schemas.openxmlformats.org/officeDocument/2006/relationships/image"/><Relationship Id="rId4" Target="../media/image10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10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png" Type="http://schemas.openxmlformats.org/officeDocument/2006/relationships/image"/><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notesSlides/notesSlide3.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png" Type="http://schemas.openxmlformats.org/officeDocument/2006/relationships/image"/><Relationship Id="rId2" Target="../notesSlides/notesSlide4.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4.png" Type="http://schemas.openxmlformats.org/officeDocument/2006/relationships/image"/><Relationship Id="rId4" Target="../media/image55.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4.png" Type="http://schemas.openxmlformats.org/officeDocument/2006/relationships/image"/><Relationship Id="rId4" Target="../media/image55.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13" Target="../media/image71.png" Type="http://schemas.openxmlformats.org/officeDocument/2006/relationships/image"/><Relationship Id="rId14" Target="../media/image72.svg" Type="http://schemas.openxmlformats.org/officeDocument/2006/relationships/image"/><Relationship Id="rId15" Target="../media/image73.png" Type="http://schemas.openxmlformats.org/officeDocument/2006/relationships/image"/><Relationship Id="rId16" Target="../media/image74.svg" Type="http://schemas.openxmlformats.org/officeDocument/2006/relationships/image"/><Relationship Id="rId17" Target="../media/image75.png" Type="http://schemas.openxmlformats.org/officeDocument/2006/relationships/image"/><Relationship Id="rId18" Target="../media/image76.png" Type="http://schemas.openxmlformats.org/officeDocument/2006/relationships/image"/><Relationship Id="rId2" Target="../notesSlides/notesSlide8.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 Id="rId9" Target="../media/image6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5069100" y="8170050"/>
            <a:ext cx="24365568" cy="5119986"/>
          </a:xfrm>
          <a:custGeom>
            <a:avLst/>
            <a:gdLst/>
            <a:ahLst/>
            <a:cxnLst/>
            <a:rect r="r" b="b" t="t" l="l"/>
            <a:pathLst>
              <a:path h="5119986" w="24365568">
                <a:moveTo>
                  <a:pt x="0" y="0"/>
                </a:moveTo>
                <a:lnTo>
                  <a:pt x="24365568" y="0"/>
                </a:lnTo>
                <a:lnTo>
                  <a:pt x="24365568" y="5119986"/>
                </a:lnTo>
                <a:lnTo>
                  <a:pt x="0" y="5119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173666" y="334200"/>
            <a:ext cx="8549136" cy="4889006"/>
          </a:xfrm>
          <a:custGeom>
            <a:avLst/>
            <a:gdLst/>
            <a:ahLst/>
            <a:cxnLst/>
            <a:rect r="r" b="b" t="t" l="l"/>
            <a:pathLst>
              <a:path h="4889006" w="8549136">
                <a:moveTo>
                  <a:pt x="0" y="0"/>
                </a:moveTo>
                <a:lnTo>
                  <a:pt x="8549136" y="0"/>
                </a:lnTo>
                <a:lnTo>
                  <a:pt x="8549136" y="4889006"/>
                </a:lnTo>
                <a:lnTo>
                  <a:pt x="0" y="48890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4503822" y="5884768"/>
            <a:ext cx="1127920" cy="4736306"/>
            <a:chOff x="0" y="0"/>
            <a:chExt cx="1503893" cy="6315075"/>
          </a:xfrm>
        </p:grpSpPr>
        <p:sp>
          <p:nvSpPr>
            <p:cNvPr name="Freeform 5" id="5"/>
            <p:cNvSpPr/>
            <p:nvPr/>
          </p:nvSpPr>
          <p:spPr>
            <a:xfrm flipH="false" flipV="false" rot="0">
              <a:off x="0" y="0"/>
              <a:ext cx="1503807" cy="6315075"/>
            </a:xfrm>
            <a:custGeom>
              <a:avLst/>
              <a:gdLst/>
              <a:ahLst/>
              <a:cxnLst/>
              <a:rect r="r" b="b" t="t" l="l"/>
              <a:pathLst>
                <a:path h="6315075" w="1503807">
                  <a:moveTo>
                    <a:pt x="352806" y="0"/>
                  </a:moveTo>
                  <a:lnTo>
                    <a:pt x="0" y="6315075"/>
                  </a:lnTo>
                  <a:lnTo>
                    <a:pt x="1503807" y="6315075"/>
                  </a:lnTo>
                  <a:lnTo>
                    <a:pt x="1149350" y="0"/>
                  </a:lnTo>
                  <a:cubicBezTo>
                    <a:pt x="1149350" y="25654"/>
                    <a:pt x="1044956" y="48006"/>
                    <a:pt x="897636" y="56515"/>
                  </a:cubicBezTo>
                  <a:cubicBezTo>
                    <a:pt x="853059" y="59944"/>
                    <a:pt x="803402" y="61595"/>
                    <a:pt x="751967" y="61595"/>
                  </a:cubicBezTo>
                  <a:cubicBezTo>
                    <a:pt x="685165" y="61595"/>
                    <a:pt x="623570" y="59817"/>
                    <a:pt x="570484" y="54737"/>
                  </a:cubicBezTo>
                  <a:cubicBezTo>
                    <a:pt x="441960" y="44577"/>
                    <a:pt x="352806" y="22225"/>
                    <a:pt x="352806" y="0"/>
                  </a:cubicBezTo>
                  <a:close/>
                </a:path>
              </a:pathLst>
            </a:custGeom>
            <a:solidFill>
              <a:srgbClr val="E4BBA5"/>
            </a:solidFill>
          </p:spPr>
        </p:sp>
      </p:grpSp>
      <p:grpSp>
        <p:nvGrpSpPr>
          <p:cNvPr name="Group 6" id="6"/>
          <p:cNvGrpSpPr/>
          <p:nvPr/>
        </p:nvGrpSpPr>
        <p:grpSpPr>
          <a:xfrm rot="0">
            <a:off x="15375978" y="6651752"/>
            <a:ext cx="2436874" cy="3938616"/>
            <a:chOff x="0" y="0"/>
            <a:chExt cx="3249165" cy="5251488"/>
          </a:xfrm>
        </p:grpSpPr>
        <p:sp>
          <p:nvSpPr>
            <p:cNvPr name="Freeform 7" id="7"/>
            <p:cNvSpPr/>
            <p:nvPr/>
          </p:nvSpPr>
          <p:spPr>
            <a:xfrm flipH="false" flipV="false" rot="0">
              <a:off x="0" y="0"/>
              <a:ext cx="3249168" cy="5251450"/>
            </a:xfrm>
            <a:custGeom>
              <a:avLst/>
              <a:gdLst/>
              <a:ahLst/>
              <a:cxnLst/>
              <a:rect r="r" b="b" t="t" l="l"/>
              <a:pathLst>
                <a:path h="5251450" w="3249168">
                  <a:moveTo>
                    <a:pt x="0" y="0"/>
                  </a:moveTo>
                  <a:lnTo>
                    <a:pt x="0" y="5251450"/>
                  </a:lnTo>
                  <a:lnTo>
                    <a:pt x="3249168" y="5251450"/>
                  </a:lnTo>
                  <a:lnTo>
                    <a:pt x="3249168" y="0"/>
                  </a:lnTo>
                  <a:close/>
                </a:path>
              </a:pathLst>
            </a:custGeom>
            <a:solidFill>
              <a:srgbClr val="938080"/>
            </a:solidFill>
          </p:spPr>
        </p:sp>
      </p:grpSp>
      <p:grpSp>
        <p:nvGrpSpPr>
          <p:cNvPr name="Group 8" id="8"/>
          <p:cNvGrpSpPr/>
          <p:nvPr/>
        </p:nvGrpSpPr>
        <p:grpSpPr>
          <a:xfrm rot="0">
            <a:off x="14794096" y="5804100"/>
            <a:ext cx="547200" cy="96600"/>
            <a:chOff x="0" y="0"/>
            <a:chExt cx="729600" cy="128800"/>
          </a:xfrm>
        </p:grpSpPr>
        <p:sp>
          <p:nvSpPr>
            <p:cNvPr name="Freeform 9" id="9"/>
            <p:cNvSpPr/>
            <p:nvPr/>
          </p:nvSpPr>
          <p:spPr>
            <a:xfrm flipH="false" flipV="false" rot="0">
              <a:off x="0" y="0"/>
              <a:ext cx="729615" cy="128778"/>
            </a:xfrm>
            <a:custGeom>
              <a:avLst/>
              <a:gdLst/>
              <a:ahLst/>
              <a:cxnLst/>
              <a:rect r="r" b="b" t="t" l="l"/>
              <a:pathLst>
                <a:path h="128778" w="729615">
                  <a:moveTo>
                    <a:pt x="0" y="64389"/>
                  </a:moveTo>
                  <a:cubicBezTo>
                    <a:pt x="0" y="28829"/>
                    <a:pt x="163322" y="0"/>
                    <a:pt x="364744" y="0"/>
                  </a:cubicBezTo>
                  <a:cubicBezTo>
                    <a:pt x="566166" y="0"/>
                    <a:pt x="729615" y="28829"/>
                    <a:pt x="729615" y="64389"/>
                  </a:cubicBezTo>
                  <a:cubicBezTo>
                    <a:pt x="729615" y="99949"/>
                    <a:pt x="566293" y="128778"/>
                    <a:pt x="364871" y="128778"/>
                  </a:cubicBezTo>
                  <a:cubicBezTo>
                    <a:pt x="163449" y="128778"/>
                    <a:pt x="0" y="99949"/>
                    <a:pt x="0" y="64389"/>
                  </a:cubicBezTo>
                  <a:close/>
                </a:path>
              </a:pathLst>
            </a:custGeom>
            <a:solidFill>
              <a:srgbClr val="F3E1CE"/>
            </a:solidFill>
          </p:spPr>
        </p:sp>
      </p:grpSp>
      <p:grpSp>
        <p:nvGrpSpPr>
          <p:cNvPr name="Group 10" id="10"/>
          <p:cNvGrpSpPr/>
          <p:nvPr/>
        </p:nvGrpSpPr>
        <p:grpSpPr>
          <a:xfrm rot="0">
            <a:off x="16105378" y="5178620"/>
            <a:ext cx="477000" cy="96600"/>
            <a:chOff x="0" y="0"/>
            <a:chExt cx="636000" cy="128800"/>
          </a:xfrm>
        </p:grpSpPr>
        <p:sp>
          <p:nvSpPr>
            <p:cNvPr name="Freeform 11" id="11"/>
            <p:cNvSpPr/>
            <p:nvPr/>
          </p:nvSpPr>
          <p:spPr>
            <a:xfrm flipH="false" flipV="false" rot="0">
              <a:off x="0" y="0"/>
              <a:ext cx="636016" cy="128778"/>
            </a:xfrm>
            <a:custGeom>
              <a:avLst/>
              <a:gdLst/>
              <a:ahLst/>
              <a:cxnLst/>
              <a:rect r="r" b="b" t="t" l="l"/>
              <a:pathLst>
                <a:path h="128778" w="636016">
                  <a:moveTo>
                    <a:pt x="0" y="64389"/>
                  </a:moveTo>
                  <a:cubicBezTo>
                    <a:pt x="0" y="28829"/>
                    <a:pt x="142367" y="0"/>
                    <a:pt x="318008" y="0"/>
                  </a:cubicBezTo>
                  <a:cubicBezTo>
                    <a:pt x="493649" y="0"/>
                    <a:pt x="636016" y="28829"/>
                    <a:pt x="636016" y="64389"/>
                  </a:cubicBezTo>
                  <a:cubicBezTo>
                    <a:pt x="636016" y="99949"/>
                    <a:pt x="493649" y="128778"/>
                    <a:pt x="318008" y="128778"/>
                  </a:cubicBezTo>
                  <a:cubicBezTo>
                    <a:pt x="142367" y="128778"/>
                    <a:pt x="0" y="99949"/>
                    <a:pt x="0" y="64389"/>
                  </a:cubicBezTo>
                  <a:close/>
                </a:path>
              </a:pathLst>
            </a:custGeom>
            <a:solidFill>
              <a:srgbClr val="F3E1CE"/>
            </a:solidFill>
          </p:spPr>
        </p:sp>
      </p:grpSp>
      <p:sp>
        <p:nvSpPr>
          <p:cNvPr name="Freeform 12" id="12"/>
          <p:cNvSpPr/>
          <p:nvPr/>
        </p:nvSpPr>
        <p:spPr>
          <a:xfrm flipH="false" flipV="false" rot="0">
            <a:off x="15607848" y="6876632"/>
            <a:ext cx="1976958" cy="3272464"/>
          </a:xfrm>
          <a:custGeom>
            <a:avLst/>
            <a:gdLst/>
            <a:ahLst/>
            <a:cxnLst/>
            <a:rect r="r" b="b" t="t" l="l"/>
            <a:pathLst>
              <a:path h="3272464" w="1976958">
                <a:moveTo>
                  <a:pt x="0" y="0"/>
                </a:moveTo>
                <a:lnTo>
                  <a:pt x="1976958" y="0"/>
                </a:lnTo>
                <a:lnTo>
                  <a:pt x="1976958" y="3272464"/>
                </a:lnTo>
                <a:lnTo>
                  <a:pt x="0" y="32724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5870456" y="5257980"/>
            <a:ext cx="944226" cy="5345188"/>
            <a:chOff x="0" y="0"/>
            <a:chExt cx="1258968" cy="7126917"/>
          </a:xfrm>
        </p:grpSpPr>
        <p:sp>
          <p:nvSpPr>
            <p:cNvPr name="Freeform 14" id="14"/>
            <p:cNvSpPr/>
            <p:nvPr/>
          </p:nvSpPr>
          <p:spPr>
            <a:xfrm flipH="false" flipV="false" rot="0">
              <a:off x="0" y="0"/>
              <a:ext cx="1258951" cy="7126859"/>
            </a:xfrm>
            <a:custGeom>
              <a:avLst/>
              <a:gdLst/>
              <a:ahLst/>
              <a:cxnLst/>
              <a:rect r="r" b="b" t="t" l="l"/>
              <a:pathLst>
                <a:path h="7126859" w="1258951">
                  <a:moveTo>
                    <a:pt x="294640" y="0"/>
                  </a:moveTo>
                  <a:lnTo>
                    <a:pt x="0" y="7126859"/>
                  </a:lnTo>
                  <a:lnTo>
                    <a:pt x="1258951" y="7126859"/>
                  </a:lnTo>
                  <a:lnTo>
                    <a:pt x="962533" y="0"/>
                  </a:lnTo>
                  <a:cubicBezTo>
                    <a:pt x="962533" y="30861"/>
                    <a:pt x="875157" y="56515"/>
                    <a:pt x="751840" y="66802"/>
                  </a:cubicBezTo>
                  <a:cubicBezTo>
                    <a:pt x="712470" y="68580"/>
                    <a:pt x="671322" y="70231"/>
                    <a:pt x="628523" y="70231"/>
                  </a:cubicBezTo>
                  <a:cubicBezTo>
                    <a:pt x="575437" y="70231"/>
                    <a:pt x="522351" y="66802"/>
                    <a:pt x="477774" y="61595"/>
                  </a:cubicBezTo>
                  <a:cubicBezTo>
                    <a:pt x="368300" y="51435"/>
                    <a:pt x="294640" y="27432"/>
                    <a:pt x="294640" y="0"/>
                  </a:cubicBezTo>
                  <a:close/>
                </a:path>
              </a:pathLst>
            </a:custGeom>
            <a:solidFill>
              <a:srgbClr val="E4BBA5"/>
            </a:solidFill>
          </p:spPr>
        </p:sp>
      </p:grpSp>
      <p:sp>
        <p:nvSpPr>
          <p:cNvPr name="Freeform 15" id="15"/>
          <p:cNvSpPr/>
          <p:nvPr/>
        </p:nvSpPr>
        <p:spPr>
          <a:xfrm flipH="false" flipV="false" rot="0">
            <a:off x="14704702" y="3516526"/>
            <a:ext cx="1266616" cy="2347944"/>
          </a:xfrm>
          <a:custGeom>
            <a:avLst/>
            <a:gdLst/>
            <a:ahLst/>
            <a:cxnLst/>
            <a:rect r="r" b="b" t="t" l="l"/>
            <a:pathLst>
              <a:path h="2347944" w="1266616">
                <a:moveTo>
                  <a:pt x="0" y="0"/>
                </a:moveTo>
                <a:lnTo>
                  <a:pt x="1266616" y="0"/>
                </a:lnTo>
                <a:lnTo>
                  <a:pt x="1266616" y="2347944"/>
                </a:lnTo>
                <a:lnTo>
                  <a:pt x="0" y="23479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772448" y="6062308"/>
            <a:ext cx="768394" cy="4352092"/>
            <a:chOff x="0" y="0"/>
            <a:chExt cx="1024525" cy="5802789"/>
          </a:xfrm>
        </p:grpSpPr>
        <p:sp>
          <p:nvSpPr>
            <p:cNvPr name="Freeform 17" id="17"/>
            <p:cNvSpPr/>
            <p:nvPr/>
          </p:nvSpPr>
          <p:spPr>
            <a:xfrm flipH="false" flipV="false" rot="0">
              <a:off x="0" y="0"/>
              <a:ext cx="1024509" cy="5802757"/>
            </a:xfrm>
            <a:custGeom>
              <a:avLst/>
              <a:gdLst/>
              <a:ahLst/>
              <a:cxnLst/>
              <a:rect r="r" b="b" t="t" l="l"/>
              <a:pathLst>
                <a:path h="5802757" w="1024509">
                  <a:moveTo>
                    <a:pt x="239776" y="0"/>
                  </a:moveTo>
                  <a:lnTo>
                    <a:pt x="0" y="5802757"/>
                  </a:lnTo>
                  <a:lnTo>
                    <a:pt x="1024509" y="5802757"/>
                  </a:lnTo>
                  <a:lnTo>
                    <a:pt x="783336" y="0"/>
                  </a:lnTo>
                  <a:cubicBezTo>
                    <a:pt x="783336" y="23749"/>
                    <a:pt x="712216" y="44577"/>
                    <a:pt x="610489" y="54356"/>
                  </a:cubicBezTo>
                  <a:cubicBezTo>
                    <a:pt x="579755" y="55753"/>
                    <a:pt x="546354" y="57150"/>
                    <a:pt x="511556" y="57150"/>
                  </a:cubicBezTo>
                  <a:cubicBezTo>
                    <a:pt x="468376" y="57150"/>
                    <a:pt x="425196" y="54356"/>
                    <a:pt x="387477" y="50165"/>
                  </a:cubicBezTo>
                  <a:cubicBezTo>
                    <a:pt x="299720" y="41910"/>
                    <a:pt x="239776" y="22352"/>
                    <a:pt x="239776" y="0"/>
                  </a:cubicBezTo>
                  <a:close/>
                </a:path>
              </a:pathLst>
            </a:custGeom>
            <a:solidFill>
              <a:srgbClr val="E4BBA5"/>
            </a:solidFill>
          </p:spPr>
        </p:sp>
      </p:grpSp>
      <p:grpSp>
        <p:nvGrpSpPr>
          <p:cNvPr name="Group 18" id="18"/>
          <p:cNvGrpSpPr/>
          <p:nvPr/>
        </p:nvGrpSpPr>
        <p:grpSpPr>
          <a:xfrm rot="0">
            <a:off x="1813580" y="7003124"/>
            <a:ext cx="602198" cy="3411202"/>
            <a:chOff x="0" y="0"/>
            <a:chExt cx="802931" cy="4548269"/>
          </a:xfrm>
        </p:grpSpPr>
        <p:sp>
          <p:nvSpPr>
            <p:cNvPr name="Freeform 19" id="19"/>
            <p:cNvSpPr/>
            <p:nvPr/>
          </p:nvSpPr>
          <p:spPr>
            <a:xfrm flipH="false" flipV="false" rot="0">
              <a:off x="0" y="0"/>
              <a:ext cx="802894" cy="4548251"/>
            </a:xfrm>
            <a:custGeom>
              <a:avLst/>
              <a:gdLst/>
              <a:ahLst/>
              <a:cxnLst/>
              <a:rect r="r" b="b" t="t" l="l"/>
              <a:pathLst>
                <a:path h="4548251" w="802894">
                  <a:moveTo>
                    <a:pt x="188214" y="0"/>
                  </a:moveTo>
                  <a:lnTo>
                    <a:pt x="0" y="4548251"/>
                  </a:lnTo>
                  <a:lnTo>
                    <a:pt x="802894" y="4548251"/>
                  </a:lnTo>
                  <a:lnTo>
                    <a:pt x="614680" y="0"/>
                  </a:lnTo>
                  <a:cubicBezTo>
                    <a:pt x="614680" y="19558"/>
                    <a:pt x="557530" y="34798"/>
                    <a:pt x="478028" y="41783"/>
                  </a:cubicBezTo>
                  <a:cubicBezTo>
                    <a:pt x="454279" y="43180"/>
                    <a:pt x="427863" y="45974"/>
                    <a:pt x="399923" y="45974"/>
                  </a:cubicBezTo>
                  <a:cubicBezTo>
                    <a:pt x="365125" y="45974"/>
                    <a:pt x="332994" y="43180"/>
                    <a:pt x="302387" y="40386"/>
                  </a:cubicBezTo>
                  <a:cubicBezTo>
                    <a:pt x="235458" y="33401"/>
                    <a:pt x="188087" y="18034"/>
                    <a:pt x="188087" y="0"/>
                  </a:cubicBezTo>
                  <a:close/>
                </a:path>
              </a:pathLst>
            </a:custGeom>
            <a:solidFill>
              <a:srgbClr val="E4BBA5"/>
            </a:solidFill>
          </p:spPr>
        </p:sp>
      </p:grpSp>
      <p:grpSp>
        <p:nvGrpSpPr>
          <p:cNvPr name="Group 20" id="20"/>
          <p:cNvGrpSpPr/>
          <p:nvPr/>
        </p:nvGrpSpPr>
        <p:grpSpPr>
          <a:xfrm rot="0">
            <a:off x="1291950" y="8363700"/>
            <a:ext cx="2562358" cy="1785542"/>
            <a:chOff x="0" y="0"/>
            <a:chExt cx="3416477" cy="2380723"/>
          </a:xfrm>
        </p:grpSpPr>
        <p:sp>
          <p:nvSpPr>
            <p:cNvPr name="Freeform 21" id="21"/>
            <p:cNvSpPr/>
            <p:nvPr/>
          </p:nvSpPr>
          <p:spPr>
            <a:xfrm flipH="false" flipV="false" rot="0">
              <a:off x="0" y="0"/>
              <a:ext cx="3416427" cy="2380742"/>
            </a:xfrm>
            <a:custGeom>
              <a:avLst/>
              <a:gdLst/>
              <a:ahLst/>
              <a:cxnLst/>
              <a:rect r="r" b="b" t="t" l="l"/>
              <a:pathLst>
                <a:path h="2380742" w="3416427">
                  <a:moveTo>
                    <a:pt x="0" y="0"/>
                  </a:moveTo>
                  <a:lnTo>
                    <a:pt x="0" y="2380742"/>
                  </a:lnTo>
                  <a:lnTo>
                    <a:pt x="3416427" y="2380742"/>
                  </a:lnTo>
                  <a:lnTo>
                    <a:pt x="3416427" y="0"/>
                  </a:lnTo>
                  <a:close/>
                </a:path>
              </a:pathLst>
            </a:custGeom>
            <a:solidFill>
              <a:srgbClr val="E4BBA5"/>
            </a:solidFill>
          </p:spPr>
        </p:sp>
      </p:grpSp>
      <p:grpSp>
        <p:nvGrpSpPr>
          <p:cNvPr name="Group 22" id="22"/>
          <p:cNvGrpSpPr/>
          <p:nvPr/>
        </p:nvGrpSpPr>
        <p:grpSpPr>
          <a:xfrm rot="0">
            <a:off x="944932" y="7812196"/>
            <a:ext cx="1659076" cy="2599998"/>
            <a:chOff x="0" y="0"/>
            <a:chExt cx="2212101" cy="3466664"/>
          </a:xfrm>
        </p:grpSpPr>
        <p:sp>
          <p:nvSpPr>
            <p:cNvPr name="Freeform 23" id="23"/>
            <p:cNvSpPr/>
            <p:nvPr/>
          </p:nvSpPr>
          <p:spPr>
            <a:xfrm flipH="false" flipV="false" rot="0">
              <a:off x="0" y="0"/>
              <a:ext cx="2212086" cy="3466592"/>
            </a:xfrm>
            <a:custGeom>
              <a:avLst/>
              <a:gdLst/>
              <a:ahLst/>
              <a:cxnLst/>
              <a:rect r="r" b="b" t="t" l="l"/>
              <a:pathLst>
                <a:path h="3466592" w="2212086">
                  <a:moveTo>
                    <a:pt x="0" y="0"/>
                  </a:moveTo>
                  <a:lnTo>
                    <a:pt x="0" y="3466592"/>
                  </a:lnTo>
                  <a:lnTo>
                    <a:pt x="2212086" y="3466592"/>
                  </a:lnTo>
                  <a:lnTo>
                    <a:pt x="2212086" y="0"/>
                  </a:lnTo>
                  <a:close/>
                </a:path>
              </a:pathLst>
            </a:custGeom>
            <a:solidFill>
              <a:srgbClr val="614444"/>
            </a:solidFill>
          </p:spPr>
        </p:sp>
      </p:grpSp>
      <p:grpSp>
        <p:nvGrpSpPr>
          <p:cNvPr name="Group 24" id="24"/>
          <p:cNvGrpSpPr/>
          <p:nvPr/>
        </p:nvGrpSpPr>
        <p:grpSpPr>
          <a:xfrm rot="0">
            <a:off x="17832480" y="6544272"/>
            <a:ext cx="9800" cy="7036"/>
            <a:chOff x="0" y="0"/>
            <a:chExt cx="13067" cy="9381"/>
          </a:xfrm>
        </p:grpSpPr>
        <p:sp>
          <p:nvSpPr>
            <p:cNvPr name="Freeform 25" id="25"/>
            <p:cNvSpPr/>
            <p:nvPr/>
          </p:nvSpPr>
          <p:spPr>
            <a:xfrm flipH="false" flipV="false" rot="0">
              <a:off x="0" y="0"/>
              <a:ext cx="13081" cy="9271"/>
            </a:xfrm>
            <a:custGeom>
              <a:avLst/>
              <a:gdLst/>
              <a:ahLst/>
              <a:cxnLst/>
              <a:rect r="r" b="b" t="t" l="l"/>
              <a:pathLst>
                <a:path h="9271" w="13081">
                  <a:moveTo>
                    <a:pt x="7493" y="9271"/>
                  </a:moveTo>
                  <a:cubicBezTo>
                    <a:pt x="9271" y="9271"/>
                    <a:pt x="13081" y="1905"/>
                    <a:pt x="7493" y="0"/>
                  </a:cubicBezTo>
                  <a:cubicBezTo>
                    <a:pt x="3683" y="1905"/>
                    <a:pt x="0" y="9271"/>
                    <a:pt x="7493" y="9271"/>
                  </a:cubicBezTo>
                  <a:close/>
                </a:path>
              </a:pathLst>
            </a:custGeom>
            <a:solidFill>
              <a:srgbClr val="EAEEEF"/>
            </a:solidFill>
          </p:spPr>
        </p:sp>
      </p:grpSp>
      <p:grpSp>
        <p:nvGrpSpPr>
          <p:cNvPr name="Group 26" id="26"/>
          <p:cNvGrpSpPr/>
          <p:nvPr/>
        </p:nvGrpSpPr>
        <p:grpSpPr>
          <a:xfrm rot="0">
            <a:off x="17838050" y="6922812"/>
            <a:ext cx="7036" cy="13988"/>
            <a:chOff x="0" y="0"/>
            <a:chExt cx="9381" cy="18651"/>
          </a:xfrm>
        </p:grpSpPr>
        <p:sp>
          <p:nvSpPr>
            <p:cNvPr name="Freeform 27" id="27"/>
            <p:cNvSpPr/>
            <p:nvPr/>
          </p:nvSpPr>
          <p:spPr>
            <a:xfrm flipH="false" flipV="false" rot="0">
              <a:off x="0" y="0"/>
              <a:ext cx="9271" cy="18669"/>
            </a:xfrm>
            <a:custGeom>
              <a:avLst/>
              <a:gdLst/>
              <a:ahLst/>
              <a:cxnLst/>
              <a:rect r="r" b="b" t="t" l="l"/>
              <a:pathLst>
                <a:path h="18669" w="9271">
                  <a:moveTo>
                    <a:pt x="5588" y="14859"/>
                  </a:moveTo>
                  <a:cubicBezTo>
                    <a:pt x="9271" y="13081"/>
                    <a:pt x="3683" y="0"/>
                    <a:pt x="0" y="5588"/>
                  </a:cubicBezTo>
                  <a:cubicBezTo>
                    <a:pt x="0" y="7493"/>
                    <a:pt x="3683" y="18669"/>
                    <a:pt x="5588" y="14859"/>
                  </a:cubicBezTo>
                  <a:close/>
                </a:path>
              </a:pathLst>
            </a:custGeom>
            <a:solidFill>
              <a:srgbClr val="EAEEEF"/>
            </a:solidFill>
          </p:spPr>
        </p:sp>
      </p:grpSp>
      <p:grpSp>
        <p:nvGrpSpPr>
          <p:cNvPr name="Group 28" id="28"/>
          <p:cNvGrpSpPr/>
          <p:nvPr/>
        </p:nvGrpSpPr>
        <p:grpSpPr>
          <a:xfrm rot="0">
            <a:off x="962656" y="5983932"/>
            <a:ext cx="388200" cy="78600"/>
            <a:chOff x="0" y="0"/>
            <a:chExt cx="517600" cy="104800"/>
          </a:xfrm>
        </p:grpSpPr>
        <p:sp>
          <p:nvSpPr>
            <p:cNvPr name="Freeform 29" id="29"/>
            <p:cNvSpPr/>
            <p:nvPr/>
          </p:nvSpPr>
          <p:spPr>
            <a:xfrm flipH="false" flipV="false" rot="0">
              <a:off x="0" y="0"/>
              <a:ext cx="517652" cy="104775"/>
            </a:xfrm>
            <a:custGeom>
              <a:avLst/>
              <a:gdLst/>
              <a:ahLst/>
              <a:cxnLst/>
              <a:rect r="r" b="b" t="t" l="l"/>
              <a:pathLst>
                <a:path h="104775" w="517652">
                  <a:moveTo>
                    <a:pt x="0" y="52451"/>
                  </a:moveTo>
                  <a:cubicBezTo>
                    <a:pt x="0" y="23495"/>
                    <a:pt x="115824" y="0"/>
                    <a:pt x="258826" y="0"/>
                  </a:cubicBezTo>
                  <a:cubicBezTo>
                    <a:pt x="401828" y="0"/>
                    <a:pt x="517652" y="23495"/>
                    <a:pt x="517652" y="52451"/>
                  </a:cubicBezTo>
                  <a:cubicBezTo>
                    <a:pt x="517652" y="81407"/>
                    <a:pt x="401701" y="104775"/>
                    <a:pt x="258826" y="104775"/>
                  </a:cubicBezTo>
                  <a:cubicBezTo>
                    <a:pt x="115951" y="104775"/>
                    <a:pt x="0" y="81280"/>
                    <a:pt x="0" y="52451"/>
                  </a:cubicBezTo>
                  <a:close/>
                </a:path>
              </a:pathLst>
            </a:custGeom>
            <a:solidFill>
              <a:srgbClr val="F6F1E1"/>
            </a:solidFill>
          </p:spPr>
        </p:sp>
      </p:grpSp>
      <p:grpSp>
        <p:nvGrpSpPr>
          <p:cNvPr name="Group 30" id="30"/>
          <p:cNvGrpSpPr/>
          <p:nvPr/>
        </p:nvGrpSpPr>
        <p:grpSpPr>
          <a:xfrm rot="0">
            <a:off x="1961996" y="6933304"/>
            <a:ext cx="296400" cy="78600"/>
            <a:chOff x="0" y="0"/>
            <a:chExt cx="395200" cy="104800"/>
          </a:xfrm>
        </p:grpSpPr>
        <p:sp>
          <p:nvSpPr>
            <p:cNvPr name="Freeform 31" id="31"/>
            <p:cNvSpPr/>
            <p:nvPr/>
          </p:nvSpPr>
          <p:spPr>
            <a:xfrm flipH="false" flipV="false" rot="0">
              <a:off x="0" y="0"/>
              <a:ext cx="395224" cy="104775"/>
            </a:xfrm>
            <a:custGeom>
              <a:avLst/>
              <a:gdLst/>
              <a:ahLst/>
              <a:cxnLst/>
              <a:rect r="r" b="b" t="t" l="l"/>
              <a:pathLst>
                <a:path h="104775" w="395224">
                  <a:moveTo>
                    <a:pt x="0" y="52451"/>
                  </a:moveTo>
                  <a:cubicBezTo>
                    <a:pt x="0" y="23495"/>
                    <a:pt x="88519" y="0"/>
                    <a:pt x="197612" y="0"/>
                  </a:cubicBezTo>
                  <a:cubicBezTo>
                    <a:pt x="306705" y="0"/>
                    <a:pt x="395224" y="23495"/>
                    <a:pt x="395224" y="52451"/>
                  </a:cubicBezTo>
                  <a:cubicBezTo>
                    <a:pt x="395224" y="81407"/>
                    <a:pt x="306705" y="104775"/>
                    <a:pt x="197612" y="104775"/>
                  </a:cubicBezTo>
                  <a:cubicBezTo>
                    <a:pt x="88519" y="104775"/>
                    <a:pt x="0" y="81280"/>
                    <a:pt x="0" y="52451"/>
                  </a:cubicBezTo>
                  <a:close/>
                </a:path>
              </a:pathLst>
            </a:custGeom>
            <a:solidFill>
              <a:srgbClr val="F6F1E1"/>
            </a:solidFill>
          </p:spPr>
        </p:sp>
      </p:grpSp>
      <p:sp>
        <p:nvSpPr>
          <p:cNvPr name="Freeform 32" id="32"/>
          <p:cNvSpPr/>
          <p:nvPr/>
        </p:nvSpPr>
        <p:spPr>
          <a:xfrm flipH="false" flipV="false" rot="0">
            <a:off x="1101736" y="7968718"/>
            <a:ext cx="1345322" cy="2281016"/>
          </a:xfrm>
          <a:custGeom>
            <a:avLst/>
            <a:gdLst/>
            <a:ahLst/>
            <a:cxnLst/>
            <a:rect r="r" b="b" t="t" l="l"/>
            <a:pathLst>
              <a:path h="2281016" w="1345322">
                <a:moveTo>
                  <a:pt x="0" y="0"/>
                </a:moveTo>
                <a:lnTo>
                  <a:pt x="1345322" y="0"/>
                </a:lnTo>
                <a:lnTo>
                  <a:pt x="1345322" y="2281016"/>
                </a:lnTo>
                <a:lnTo>
                  <a:pt x="0" y="22810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2641042" y="8527592"/>
            <a:ext cx="1096909" cy="1345325"/>
          </a:xfrm>
          <a:custGeom>
            <a:avLst/>
            <a:gdLst/>
            <a:ahLst/>
            <a:cxnLst/>
            <a:rect r="r" b="b" t="t" l="l"/>
            <a:pathLst>
              <a:path h="1345325" w="1096909">
                <a:moveTo>
                  <a:pt x="0" y="0"/>
                </a:moveTo>
                <a:lnTo>
                  <a:pt x="1096909" y="0"/>
                </a:lnTo>
                <a:lnTo>
                  <a:pt x="1096909" y="1345325"/>
                </a:lnTo>
                <a:lnTo>
                  <a:pt x="0" y="13453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4" id="34"/>
          <p:cNvSpPr/>
          <p:nvPr/>
        </p:nvSpPr>
        <p:spPr>
          <a:xfrm flipH="false" flipV="false" rot="0">
            <a:off x="1405031" y="5539686"/>
            <a:ext cx="1505909" cy="1497321"/>
          </a:xfrm>
          <a:custGeom>
            <a:avLst/>
            <a:gdLst/>
            <a:ahLst/>
            <a:cxnLst/>
            <a:rect r="r" b="b" t="t" l="l"/>
            <a:pathLst>
              <a:path h="1497321" w="1505909">
                <a:moveTo>
                  <a:pt x="0" y="0"/>
                </a:moveTo>
                <a:lnTo>
                  <a:pt x="1505908" y="0"/>
                </a:lnTo>
                <a:lnTo>
                  <a:pt x="1505908" y="1497322"/>
                </a:lnTo>
                <a:lnTo>
                  <a:pt x="0" y="14973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5" id="35"/>
          <p:cNvSpPr/>
          <p:nvPr/>
        </p:nvSpPr>
        <p:spPr>
          <a:xfrm flipH="false" flipV="false" rot="0">
            <a:off x="8415031" y="-2015745"/>
            <a:ext cx="3913670" cy="3913670"/>
          </a:xfrm>
          <a:custGeom>
            <a:avLst/>
            <a:gdLst/>
            <a:ahLst/>
            <a:cxnLst/>
            <a:rect r="r" b="b" t="t" l="l"/>
            <a:pathLst>
              <a:path h="3913670" w="3913670">
                <a:moveTo>
                  <a:pt x="0" y="0"/>
                </a:moveTo>
                <a:lnTo>
                  <a:pt x="3913670" y="0"/>
                </a:lnTo>
                <a:lnTo>
                  <a:pt x="3913670" y="3913670"/>
                </a:lnTo>
                <a:lnTo>
                  <a:pt x="0" y="391367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6" id="36"/>
          <p:cNvSpPr/>
          <p:nvPr/>
        </p:nvSpPr>
        <p:spPr>
          <a:xfrm flipH="false" flipV="false" rot="0">
            <a:off x="833958" y="1117604"/>
            <a:ext cx="2648068" cy="4925344"/>
          </a:xfrm>
          <a:custGeom>
            <a:avLst/>
            <a:gdLst/>
            <a:ahLst/>
            <a:cxnLst/>
            <a:rect r="r" b="b" t="t" l="l"/>
            <a:pathLst>
              <a:path h="4925344" w="2648068">
                <a:moveTo>
                  <a:pt x="0" y="0"/>
                </a:moveTo>
                <a:lnTo>
                  <a:pt x="2648068" y="0"/>
                </a:lnTo>
                <a:lnTo>
                  <a:pt x="2648068" y="4925344"/>
                </a:lnTo>
                <a:lnTo>
                  <a:pt x="0" y="49253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7" id="37"/>
          <p:cNvSpPr txBox="true"/>
          <p:nvPr/>
        </p:nvSpPr>
        <p:spPr>
          <a:xfrm rot="0">
            <a:off x="3687394" y="3403800"/>
            <a:ext cx="10913213" cy="2400300"/>
          </a:xfrm>
          <a:prstGeom prst="rect">
            <a:avLst/>
          </a:prstGeom>
        </p:spPr>
        <p:txBody>
          <a:bodyPr anchor="t" rtlCol="false" tIns="0" lIns="0" bIns="0" rIns="0">
            <a:spAutoFit/>
          </a:bodyPr>
          <a:lstStyle/>
          <a:p>
            <a:pPr algn="ctr">
              <a:lnSpc>
                <a:spcPts val="9360"/>
              </a:lnSpc>
            </a:pPr>
            <a:r>
              <a:rPr lang="en-US" sz="7800">
                <a:solidFill>
                  <a:srgbClr val="614444"/>
                </a:solidFill>
                <a:latin typeface="Arimo"/>
              </a:rPr>
              <a:t>EDA GLOBAL AIR POLUTION</a:t>
            </a:r>
          </a:p>
        </p:txBody>
      </p:sp>
      <p:sp>
        <p:nvSpPr>
          <p:cNvPr name="TextBox 38" id="38"/>
          <p:cNvSpPr txBox="true"/>
          <p:nvPr/>
        </p:nvSpPr>
        <p:spPr>
          <a:xfrm rot="0">
            <a:off x="6198884" y="6191131"/>
            <a:ext cx="5889150" cy="609600"/>
          </a:xfrm>
          <a:prstGeom prst="rect">
            <a:avLst/>
          </a:prstGeom>
        </p:spPr>
        <p:txBody>
          <a:bodyPr anchor="t" rtlCol="false" tIns="0" lIns="0" bIns="0" rIns="0">
            <a:spAutoFit/>
          </a:bodyPr>
          <a:lstStyle/>
          <a:p>
            <a:pPr algn="ctr">
              <a:lnSpc>
                <a:spcPts val="4800"/>
              </a:lnSpc>
            </a:pPr>
            <a:r>
              <a:rPr lang="en-US" sz="4000">
                <a:solidFill>
                  <a:srgbClr val="614444"/>
                </a:solidFill>
                <a:latin typeface="Catamaran"/>
              </a:rPr>
              <a:t>Kelompok 5</a:t>
            </a:r>
          </a:p>
        </p:txBody>
      </p:sp>
      <p:grpSp>
        <p:nvGrpSpPr>
          <p:cNvPr name="Group 39" id="39"/>
          <p:cNvGrpSpPr/>
          <p:nvPr/>
        </p:nvGrpSpPr>
        <p:grpSpPr>
          <a:xfrm rot="0">
            <a:off x="17879966" y="7340420"/>
            <a:ext cx="9800" cy="14030"/>
            <a:chOff x="0" y="0"/>
            <a:chExt cx="13067" cy="18707"/>
          </a:xfrm>
        </p:grpSpPr>
        <p:sp>
          <p:nvSpPr>
            <p:cNvPr name="Freeform 40" id="40"/>
            <p:cNvSpPr/>
            <p:nvPr/>
          </p:nvSpPr>
          <p:spPr>
            <a:xfrm flipH="false" flipV="false" rot="0">
              <a:off x="0" y="0"/>
              <a:ext cx="13081" cy="18669"/>
            </a:xfrm>
            <a:custGeom>
              <a:avLst/>
              <a:gdLst/>
              <a:ahLst/>
              <a:cxnLst/>
              <a:rect r="r" b="b" t="t" l="l"/>
              <a:pathLst>
                <a:path h="18669" w="13081">
                  <a:moveTo>
                    <a:pt x="5588" y="18669"/>
                  </a:moveTo>
                  <a:cubicBezTo>
                    <a:pt x="13081" y="16764"/>
                    <a:pt x="11176" y="9398"/>
                    <a:pt x="5588" y="0"/>
                  </a:cubicBezTo>
                  <a:cubicBezTo>
                    <a:pt x="0" y="0"/>
                    <a:pt x="0" y="16764"/>
                    <a:pt x="5588" y="18669"/>
                  </a:cubicBezTo>
                  <a:close/>
                </a:path>
              </a:pathLst>
            </a:custGeom>
            <a:solidFill>
              <a:srgbClr val="EAEEEF"/>
            </a:solidFill>
          </p:spPr>
        </p:sp>
      </p:grpSp>
      <p:grpSp>
        <p:nvGrpSpPr>
          <p:cNvPr name="Group 41" id="41"/>
          <p:cNvGrpSpPr/>
          <p:nvPr/>
        </p:nvGrpSpPr>
        <p:grpSpPr>
          <a:xfrm rot="0">
            <a:off x="17886958" y="7728756"/>
            <a:ext cx="11182" cy="13988"/>
            <a:chOff x="0" y="0"/>
            <a:chExt cx="14909" cy="18651"/>
          </a:xfrm>
        </p:grpSpPr>
        <p:sp>
          <p:nvSpPr>
            <p:cNvPr name="Freeform 42" id="42"/>
            <p:cNvSpPr/>
            <p:nvPr/>
          </p:nvSpPr>
          <p:spPr>
            <a:xfrm flipH="false" flipV="false" rot="0">
              <a:off x="0" y="0"/>
              <a:ext cx="14859" cy="18669"/>
            </a:xfrm>
            <a:custGeom>
              <a:avLst/>
              <a:gdLst/>
              <a:ahLst/>
              <a:cxnLst/>
              <a:rect r="r" b="b" t="t" l="l"/>
              <a:pathLst>
                <a:path h="18669" w="14859">
                  <a:moveTo>
                    <a:pt x="9271" y="18669"/>
                  </a:moveTo>
                  <a:cubicBezTo>
                    <a:pt x="14859" y="18669"/>
                    <a:pt x="14859" y="1905"/>
                    <a:pt x="9271" y="0"/>
                  </a:cubicBezTo>
                  <a:cubicBezTo>
                    <a:pt x="11176" y="9271"/>
                    <a:pt x="0" y="13081"/>
                    <a:pt x="9271" y="18669"/>
                  </a:cubicBezTo>
                  <a:close/>
                </a:path>
              </a:pathLst>
            </a:custGeom>
            <a:solidFill>
              <a:srgbClr val="EAEEEF"/>
            </a:solidFill>
          </p:spPr>
        </p:sp>
      </p:grpSp>
      <p:grpSp>
        <p:nvGrpSpPr>
          <p:cNvPr name="Group 43" id="43"/>
          <p:cNvGrpSpPr/>
          <p:nvPr/>
        </p:nvGrpSpPr>
        <p:grpSpPr>
          <a:xfrm rot="0">
            <a:off x="17928832" y="7147674"/>
            <a:ext cx="11224" cy="15412"/>
            <a:chOff x="0" y="0"/>
            <a:chExt cx="14965" cy="20549"/>
          </a:xfrm>
        </p:grpSpPr>
        <p:sp>
          <p:nvSpPr>
            <p:cNvPr name="Freeform 44" id="44"/>
            <p:cNvSpPr/>
            <p:nvPr/>
          </p:nvSpPr>
          <p:spPr>
            <a:xfrm flipH="false" flipV="false" rot="0">
              <a:off x="127" y="127"/>
              <a:ext cx="14859" cy="20447"/>
            </a:xfrm>
            <a:custGeom>
              <a:avLst/>
              <a:gdLst/>
              <a:ahLst/>
              <a:cxnLst/>
              <a:rect r="r" b="b" t="t" l="l"/>
              <a:pathLst>
                <a:path h="20447" w="14859">
                  <a:moveTo>
                    <a:pt x="9271" y="20447"/>
                  </a:moveTo>
                  <a:cubicBezTo>
                    <a:pt x="14859" y="20447"/>
                    <a:pt x="14859" y="3683"/>
                    <a:pt x="9271" y="0"/>
                  </a:cubicBezTo>
                  <a:cubicBezTo>
                    <a:pt x="9271" y="12954"/>
                    <a:pt x="0" y="16764"/>
                    <a:pt x="9271" y="20447"/>
                  </a:cubicBezTo>
                  <a:close/>
                </a:path>
              </a:pathLst>
            </a:custGeom>
            <a:solidFill>
              <a:srgbClr val="EAEEEF"/>
            </a:solidFill>
          </p:spPr>
        </p:sp>
      </p:grpSp>
      <p:grpSp>
        <p:nvGrpSpPr>
          <p:cNvPr name="Group 45" id="45"/>
          <p:cNvGrpSpPr/>
          <p:nvPr/>
        </p:nvGrpSpPr>
        <p:grpSpPr>
          <a:xfrm rot="0">
            <a:off x="17935826" y="7369772"/>
            <a:ext cx="27976" cy="34970"/>
            <a:chOff x="0" y="0"/>
            <a:chExt cx="37301" cy="46627"/>
          </a:xfrm>
        </p:grpSpPr>
        <p:sp>
          <p:nvSpPr>
            <p:cNvPr name="Freeform 46" id="46"/>
            <p:cNvSpPr/>
            <p:nvPr/>
          </p:nvSpPr>
          <p:spPr>
            <a:xfrm flipH="false" flipV="false" rot="0">
              <a:off x="0" y="0"/>
              <a:ext cx="37211" cy="46609"/>
            </a:xfrm>
            <a:custGeom>
              <a:avLst/>
              <a:gdLst/>
              <a:ahLst/>
              <a:cxnLst/>
              <a:rect r="r" b="b" t="t" l="l"/>
              <a:pathLst>
                <a:path h="46609" w="37211">
                  <a:moveTo>
                    <a:pt x="0" y="41021"/>
                  </a:moveTo>
                  <a:cubicBezTo>
                    <a:pt x="37211" y="46609"/>
                    <a:pt x="3683" y="0"/>
                    <a:pt x="0" y="41021"/>
                  </a:cubicBezTo>
                  <a:close/>
                </a:path>
              </a:pathLst>
            </a:custGeom>
            <a:solidFill>
              <a:srgbClr val="EAEEEF"/>
            </a:solidFill>
          </p:spPr>
        </p:sp>
      </p:grpSp>
      <p:grpSp>
        <p:nvGrpSpPr>
          <p:cNvPr name="Group 47" id="47"/>
          <p:cNvGrpSpPr/>
          <p:nvPr/>
        </p:nvGrpSpPr>
        <p:grpSpPr>
          <a:xfrm rot="0">
            <a:off x="17938632" y="6200656"/>
            <a:ext cx="26594" cy="37776"/>
            <a:chOff x="0" y="0"/>
            <a:chExt cx="35459" cy="50368"/>
          </a:xfrm>
        </p:grpSpPr>
        <p:sp>
          <p:nvSpPr>
            <p:cNvPr name="Freeform 48" id="48"/>
            <p:cNvSpPr/>
            <p:nvPr/>
          </p:nvSpPr>
          <p:spPr>
            <a:xfrm flipH="false" flipV="false" rot="0">
              <a:off x="0" y="0"/>
              <a:ext cx="35433" cy="50292"/>
            </a:xfrm>
            <a:custGeom>
              <a:avLst/>
              <a:gdLst/>
              <a:ahLst/>
              <a:cxnLst/>
              <a:rect r="r" b="b" t="t" l="l"/>
              <a:pathLst>
                <a:path h="50292" w="35433">
                  <a:moveTo>
                    <a:pt x="14859" y="29845"/>
                  </a:moveTo>
                  <a:cubicBezTo>
                    <a:pt x="35433" y="50292"/>
                    <a:pt x="0" y="0"/>
                    <a:pt x="14859" y="29845"/>
                  </a:cubicBezTo>
                  <a:close/>
                </a:path>
              </a:pathLst>
            </a:custGeom>
            <a:solidFill>
              <a:srgbClr val="EAEEEF"/>
            </a:solidFill>
          </p:spPr>
        </p:sp>
      </p:grpSp>
      <p:grpSp>
        <p:nvGrpSpPr>
          <p:cNvPr name="Group 49" id="49"/>
          <p:cNvGrpSpPr/>
          <p:nvPr/>
        </p:nvGrpSpPr>
        <p:grpSpPr>
          <a:xfrm rot="0">
            <a:off x="17952576" y="7237074"/>
            <a:ext cx="7036" cy="14030"/>
            <a:chOff x="0" y="0"/>
            <a:chExt cx="9381" cy="18707"/>
          </a:xfrm>
        </p:grpSpPr>
        <p:sp>
          <p:nvSpPr>
            <p:cNvPr name="Freeform 50" id="50"/>
            <p:cNvSpPr/>
            <p:nvPr/>
          </p:nvSpPr>
          <p:spPr>
            <a:xfrm flipH="false" flipV="false" rot="0">
              <a:off x="0" y="0"/>
              <a:ext cx="9398" cy="18542"/>
            </a:xfrm>
            <a:custGeom>
              <a:avLst/>
              <a:gdLst/>
              <a:ahLst/>
              <a:cxnLst/>
              <a:rect r="r" b="b" t="t" l="l"/>
              <a:pathLst>
                <a:path h="18542" w="9398">
                  <a:moveTo>
                    <a:pt x="7493" y="14859"/>
                  </a:moveTo>
                  <a:cubicBezTo>
                    <a:pt x="9398" y="13081"/>
                    <a:pt x="5588" y="0"/>
                    <a:pt x="0" y="5588"/>
                  </a:cubicBezTo>
                  <a:cubicBezTo>
                    <a:pt x="0" y="9271"/>
                    <a:pt x="5588" y="18542"/>
                    <a:pt x="7366" y="14859"/>
                  </a:cubicBezTo>
                  <a:close/>
                </a:path>
              </a:pathLst>
            </a:custGeom>
            <a:solidFill>
              <a:srgbClr val="EAEEEF"/>
            </a:solidFill>
          </p:spPr>
        </p:sp>
      </p:grpSp>
      <p:grpSp>
        <p:nvGrpSpPr>
          <p:cNvPr name="Group 51" id="51"/>
          <p:cNvGrpSpPr/>
          <p:nvPr/>
        </p:nvGrpSpPr>
        <p:grpSpPr>
          <a:xfrm rot="0">
            <a:off x="17963756" y="6432512"/>
            <a:ext cx="8418" cy="14030"/>
            <a:chOff x="0" y="0"/>
            <a:chExt cx="11224" cy="18707"/>
          </a:xfrm>
        </p:grpSpPr>
        <p:sp>
          <p:nvSpPr>
            <p:cNvPr name="Freeform 52" id="52"/>
            <p:cNvSpPr/>
            <p:nvPr/>
          </p:nvSpPr>
          <p:spPr>
            <a:xfrm flipH="false" flipV="false" rot="0">
              <a:off x="0" y="0"/>
              <a:ext cx="11176" cy="18669"/>
            </a:xfrm>
            <a:custGeom>
              <a:avLst/>
              <a:gdLst/>
              <a:ahLst/>
              <a:cxnLst/>
              <a:rect r="r" b="b" t="t" l="l"/>
              <a:pathLst>
                <a:path h="18669" w="11176">
                  <a:moveTo>
                    <a:pt x="11176" y="18669"/>
                  </a:moveTo>
                  <a:lnTo>
                    <a:pt x="11176" y="0"/>
                  </a:lnTo>
                  <a:lnTo>
                    <a:pt x="0" y="0"/>
                  </a:lnTo>
                  <a:lnTo>
                    <a:pt x="0" y="18669"/>
                  </a:lnTo>
                  <a:close/>
                </a:path>
              </a:pathLst>
            </a:custGeom>
            <a:solidFill>
              <a:srgbClr val="EAEEEF"/>
            </a:solidFill>
          </p:spPr>
        </p:sp>
      </p:grpSp>
      <p:grpSp>
        <p:nvGrpSpPr>
          <p:cNvPr name="Group 53" id="53"/>
          <p:cNvGrpSpPr/>
          <p:nvPr/>
        </p:nvGrpSpPr>
        <p:grpSpPr>
          <a:xfrm rot="0">
            <a:off x="17966562" y="6417144"/>
            <a:ext cx="7036" cy="14030"/>
            <a:chOff x="0" y="0"/>
            <a:chExt cx="9381" cy="18707"/>
          </a:xfrm>
        </p:grpSpPr>
        <p:sp>
          <p:nvSpPr>
            <p:cNvPr name="Freeform 54" id="54"/>
            <p:cNvSpPr/>
            <p:nvPr/>
          </p:nvSpPr>
          <p:spPr>
            <a:xfrm flipH="false" flipV="false" rot="0">
              <a:off x="0" y="0"/>
              <a:ext cx="9271" cy="18669"/>
            </a:xfrm>
            <a:custGeom>
              <a:avLst/>
              <a:gdLst/>
              <a:ahLst/>
              <a:cxnLst/>
              <a:rect r="r" b="b" t="t" l="l"/>
              <a:pathLst>
                <a:path h="18669" w="9271">
                  <a:moveTo>
                    <a:pt x="7493" y="13081"/>
                  </a:moveTo>
                  <a:cubicBezTo>
                    <a:pt x="9271" y="11176"/>
                    <a:pt x="3683" y="0"/>
                    <a:pt x="0" y="3810"/>
                  </a:cubicBezTo>
                  <a:cubicBezTo>
                    <a:pt x="0" y="7493"/>
                    <a:pt x="5588" y="18669"/>
                    <a:pt x="7493" y="13081"/>
                  </a:cubicBezTo>
                  <a:close/>
                </a:path>
              </a:pathLst>
            </a:custGeom>
            <a:solidFill>
              <a:srgbClr val="EAEEEF"/>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503495"/>
            <a:ext cx="7696112" cy="5785445"/>
          </a:xfrm>
          <a:custGeom>
            <a:avLst/>
            <a:gdLst/>
            <a:ahLst/>
            <a:cxnLst/>
            <a:rect r="r" b="b" t="t" l="l"/>
            <a:pathLst>
              <a:path h="5785445" w="7696112">
                <a:moveTo>
                  <a:pt x="0" y="0"/>
                </a:moveTo>
                <a:lnTo>
                  <a:pt x="7696112" y="0"/>
                </a:lnTo>
                <a:lnTo>
                  <a:pt x="7696112" y="5785445"/>
                </a:lnTo>
                <a:lnTo>
                  <a:pt x="0" y="5785445"/>
                </a:lnTo>
                <a:lnTo>
                  <a:pt x="0" y="0"/>
                </a:lnTo>
                <a:close/>
              </a:path>
            </a:pathLst>
          </a:custGeom>
          <a:blipFill>
            <a:blip r:embed="rId2"/>
            <a:stretch>
              <a:fillRect l="0" t="0" r="0" b="0"/>
            </a:stretch>
          </a:blipFill>
        </p:spPr>
      </p:sp>
      <p:sp>
        <p:nvSpPr>
          <p:cNvPr name="TextBox 3" id="3"/>
          <p:cNvSpPr txBox="true"/>
          <p:nvPr/>
        </p:nvSpPr>
        <p:spPr>
          <a:xfrm rot="0">
            <a:off x="5694016" y="914400"/>
            <a:ext cx="6899968" cy="906145"/>
          </a:xfrm>
          <a:prstGeom prst="rect">
            <a:avLst/>
          </a:prstGeom>
        </p:spPr>
        <p:txBody>
          <a:bodyPr anchor="t" rtlCol="false" tIns="0" lIns="0" bIns="0" rIns="0">
            <a:spAutoFit/>
          </a:bodyPr>
          <a:lstStyle/>
          <a:p>
            <a:pPr algn="ctr">
              <a:lnSpc>
                <a:spcPts val="7279"/>
              </a:lnSpc>
            </a:pPr>
            <a:r>
              <a:rPr lang="en-US" sz="5199">
                <a:solidFill>
                  <a:srgbClr val="614444"/>
                </a:solidFill>
                <a:latin typeface="Arimo Bold"/>
              </a:rPr>
              <a:t>NO2 AQI VALUE</a:t>
            </a:r>
          </a:p>
        </p:txBody>
      </p:sp>
      <p:sp>
        <p:nvSpPr>
          <p:cNvPr name="TextBox 4" id="4"/>
          <p:cNvSpPr txBox="true"/>
          <p:nvPr/>
        </p:nvSpPr>
        <p:spPr>
          <a:xfrm rot="0">
            <a:off x="1748209" y="3014967"/>
            <a:ext cx="6723435" cy="4743450"/>
          </a:xfrm>
          <a:prstGeom prst="rect">
            <a:avLst/>
          </a:prstGeom>
        </p:spPr>
        <p:txBody>
          <a:bodyPr anchor="t" rtlCol="false" tIns="0" lIns="0" bIns="0" rIns="0">
            <a:spAutoFit/>
          </a:bodyPr>
          <a:lstStyle/>
          <a:p>
            <a:pPr algn="just" marL="837198" indent="-418599" lvl="1">
              <a:lnSpc>
                <a:spcPts val="4653"/>
              </a:lnSpc>
              <a:buFont typeface="Arial"/>
              <a:buChar char="•"/>
            </a:pPr>
            <a:r>
              <a:rPr lang="en-US" sz="3877">
                <a:solidFill>
                  <a:srgbClr val="000000"/>
                </a:solidFill>
                <a:latin typeface="Arimo"/>
              </a:rPr>
              <a:t>Sebagian besar nilai AQI NO2 kota adalah b/w 0 dan 10 </a:t>
            </a:r>
          </a:p>
          <a:p>
            <a:pPr algn="just" marL="837198" indent="-418599" lvl="1">
              <a:lnSpc>
                <a:spcPts val="4653"/>
              </a:lnSpc>
              <a:buFont typeface="Arial"/>
              <a:buChar char="•"/>
            </a:pPr>
            <a:r>
              <a:rPr lang="en-US" sz="3877">
                <a:solidFill>
                  <a:srgbClr val="000000"/>
                </a:solidFill>
                <a:latin typeface="Arimo"/>
              </a:rPr>
              <a:t>Banyak kota yang mempunyai nilai NO2 AQi yang baik, dan beberapa kota masuk dalam kategori sedang.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343418"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732312" y="1192223"/>
            <a:ext cx="7081187" cy="7902555"/>
          </a:xfrm>
          <a:custGeom>
            <a:avLst/>
            <a:gdLst/>
            <a:ahLst/>
            <a:cxnLst/>
            <a:rect r="r" b="b" t="t" l="l"/>
            <a:pathLst>
              <a:path h="7902555" w="7081187">
                <a:moveTo>
                  <a:pt x="0" y="0"/>
                </a:moveTo>
                <a:lnTo>
                  <a:pt x="7081186" y="0"/>
                </a:lnTo>
                <a:lnTo>
                  <a:pt x="7081186" y="7902554"/>
                </a:lnTo>
                <a:lnTo>
                  <a:pt x="0" y="7902554"/>
                </a:lnTo>
                <a:lnTo>
                  <a:pt x="0" y="0"/>
                </a:lnTo>
                <a:close/>
              </a:path>
            </a:pathLst>
          </a:custGeom>
          <a:blipFill>
            <a:blip r:embed="rId5"/>
            <a:stretch>
              <a:fillRect l="0" t="0" r="0" b="0"/>
            </a:stretch>
          </a:blipFill>
        </p:spPr>
      </p:sp>
      <p:sp>
        <p:nvSpPr>
          <p:cNvPr name="TextBox 4" id="4"/>
          <p:cNvSpPr txBox="true"/>
          <p:nvPr/>
        </p:nvSpPr>
        <p:spPr>
          <a:xfrm rot="0">
            <a:off x="1028700" y="2783225"/>
            <a:ext cx="7927473" cy="4550518"/>
          </a:xfrm>
          <a:prstGeom prst="rect">
            <a:avLst/>
          </a:prstGeom>
        </p:spPr>
        <p:txBody>
          <a:bodyPr anchor="t" rtlCol="false" tIns="0" lIns="0" bIns="0" rIns="0">
            <a:spAutoFit/>
          </a:bodyPr>
          <a:lstStyle/>
          <a:p>
            <a:pPr>
              <a:lnSpc>
                <a:spcPts val="5232"/>
              </a:lnSpc>
            </a:pPr>
            <a:r>
              <a:rPr lang="en-US" sz="2906">
                <a:solidFill>
                  <a:srgbClr val="614444"/>
                </a:solidFill>
                <a:latin typeface="Catamaran Bold"/>
              </a:rPr>
              <a:t>pm2.5_aqi_category </a:t>
            </a:r>
          </a:p>
          <a:p>
            <a:pPr marL="931807" indent="-465903" lvl="1">
              <a:lnSpc>
                <a:spcPts val="5232"/>
              </a:lnSpc>
              <a:buFont typeface="Arial"/>
              <a:buChar char="•"/>
            </a:pPr>
            <a:r>
              <a:rPr lang="en-US" sz="2906">
                <a:solidFill>
                  <a:srgbClr val="614444"/>
                </a:solidFill>
                <a:latin typeface="Catamaran"/>
              </a:rPr>
              <a:t> Good 10208 </a:t>
            </a:r>
          </a:p>
          <a:p>
            <a:pPr marL="931807" indent="-465903" lvl="1">
              <a:lnSpc>
                <a:spcPts val="5232"/>
              </a:lnSpc>
              <a:buFont typeface="Arial"/>
              <a:buChar char="•"/>
            </a:pPr>
            <a:r>
              <a:rPr lang="en-US" sz="2906">
                <a:solidFill>
                  <a:srgbClr val="614444"/>
                </a:solidFill>
                <a:latin typeface="Catamaran"/>
              </a:rPr>
              <a:t>Moderate 9075 </a:t>
            </a:r>
          </a:p>
          <a:p>
            <a:pPr marL="931807" indent="-465903" lvl="1">
              <a:lnSpc>
                <a:spcPts val="5232"/>
              </a:lnSpc>
              <a:buFont typeface="Arial"/>
              <a:buChar char="•"/>
            </a:pPr>
            <a:r>
              <a:rPr lang="en-US" sz="2906">
                <a:solidFill>
                  <a:srgbClr val="614444"/>
                </a:solidFill>
                <a:latin typeface="Catamaran"/>
              </a:rPr>
              <a:t>Unhealthy 2129 </a:t>
            </a:r>
          </a:p>
          <a:p>
            <a:pPr marL="931807" indent="-465903" lvl="1">
              <a:lnSpc>
                <a:spcPts val="5232"/>
              </a:lnSpc>
              <a:buFont typeface="Arial"/>
              <a:buChar char="•"/>
            </a:pPr>
            <a:r>
              <a:rPr lang="en-US" sz="2906">
                <a:solidFill>
                  <a:srgbClr val="614444"/>
                </a:solidFill>
                <a:latin typeface="Catamaran"/>
              </a:rPr>
              <a:t>Unhealthy for Sensitive Groups 1624 </a:t>
            </a:r>
          </a:p>
          <a:p>
            <a:pPr marL="931807" indent="-465903" lvl="1">
              <a:lnSpc>
                <a:spcPts val="5232"/>
              </a:lnSpc>
              <a:buFont typeface="Arial"/>
              <a:buChar char="•"/>
            </a:pPr>
            <a:r>
              <a:rPr lang="en-US" sz="2906">
                <a:solidFill>
                  <a:srgbClr val="614444"/>
                </a:solidFill>
                <a:latin typeface="Catamaran"/>
              </a:rPr>
              <a:t>Very Unhealthy 255 </a:t>
            </a:r>
          </a:p>
          <a:p>
            <a:pPr marL="931807" indent="-465903" lvl="1">
              <a:lnSpc>
                <a:spcPts val="5232"/>
              </a:lnSpc>
              <a:buFont typeface="Arial"/>
              <a:buChar char="•"/>
            </a:pPr>
            <a:r>
              <a:rPr lang="en-US" sz="2906">
                <a:solidFill>
                  <a:srgbClr val="614444"/>
                </a:solidFill>
                <a:latin typeface="Catamaran"/>
              </a:rPr>
              <a:t>Hazardous 172</a:t>
            </a:r>
          </a:p>
        </p:txBody>
      </p:sp>
      <p:sp>
        <p:nvSpPr>
          <p:cNvPr name="TextBox 5" id="5"/>
          <p:cNvSpPr txBox="true"/>
          <p:nvPr/>
        </p:nvSpPr>
        <p:spPr>
          <a:xfrm rot="0">
            <a:off x="2104768" y="1429803"/>
            <a:ext cx="6163937" cy="906145"/>
          </a:xfrm>
          <a:prstGeom prst="rect">
            <a:avLst/>
          </a:prstGeom>
        </p:spPr>
        <p:txBody>
          <a:bodyPr anchor="t" rtlCol="false" tIns="0" lIns="0" bIns="0" rIns="0">
            <a:spAutoFit/>
          </a:bodyPr>
          <a:lstStyle/>
          <a:p>
            <a:pPr algn="ctr">
              <a:lnSpc>
                <a:spcPts val="7279"/>
              </a:lnSpc>
            </a:pPr>
            <a:r>
              <a:rPr lang="en-US" sz="5199">
                <a:solidFill>
                  <a:srgbClr val="614444"/>
                </a:solidFill>
                <a:latin typeface="Arimo Bold"/>
              </a:rPr>
              <a:t>PM2.5 AQI VALUE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sp>
        <p:nvSpPr>
          <p:cNvPr name="Freeform 2" id="2"/>
          <p:cNvSpPr/>
          <p:nvPr/>
        </p:nvSpPr>
        <p:spPr>
          <a:xfrm flipH="false" flipV="false" rot="0">
            <a:off x="-3543194" y="6411250"/>
            <a:ext cx="26544536" cy="4514402"/>
          </a:xfrm>
          <a:custGeom>
            <a:avLst/>
            <a:gdLst/>
            <a:ahLst/>
            <a:cxnLst/>
            <a:rect r="r" b="b" t="t" l="l"/>
            <a:pathLst>
              <a:path h="4514402" w="26544536">
                <a:moveTo>
                  <a:pt x="0" y="0"/>
                </a:moveTo>
                <a:lnTo>
                  <a:pt x="26544536" y="0"/>
                </a:lnTo>
                <a:lnTo>
                  <a:pt x="26544536" y="4514402"/>
                </a:lnTo>
                <a:lnTo>
                  <a:pt x="0" y="4514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50476"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275476" y="1477200"/>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043776" y="26279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570576" y="39812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449923" y="3944942"/>
            <a:ext cx="2030550" cy="1803675"/>
          </a:xfrm>
          <a:prstGeom prst="rect">
            <a:avLst/>
          </a:prstGeom>
        </p:spPr>
        <p:txBody>
          <a:bodyPr anchor="t" rtlCol="false" tIns="0" lIns="0" bIns="0" rIns="0">
            <a:spAutoFit/>
          </a:bodyPr>
          <a:lstStyle/>
          <a:p>
            <a:pPr algn="ctr">
              <a:lnSpc>
                <a:spcPts val="11999"/>
              </a:lnSpc>
            </a:pPr>
            <a:r>
              <a:rPr lang="en-US" sz="9999">
                <a:solidFill>
                  <a:srgbClr val="E4BBA5"/>
                </a:solidFill>
                <a:latin typeface="Barlow Medium"/>
              </a:rPr>
              <a:t>01</a:t>
            </a:r>
          </a:p>
        </p:txBody>
      </p:sp>
      <p:sp>
        <p:nvSpPr>
          <p:cNvPr name="AutoShape 8" id="8"/>
          <p:cNvSpPr/>
          <p:nvPr/>
        </p:nvSpPr>
        <p:spPr>
          <a:xfrm rot="419130">
            <a:off x="7886649" y="5996893"/>
            <a:ext cx="1253102" cy="0"/>
          </a:xfrm>
          <a:prstGeom prst="line">
            <a:avLst/>
          </a:prstGeom>
          <a:ln cap="rnd" w="57150">
            <a:solidFill>
              <a:srgbClr val="614444"/>
            </a:solidFill>
            <a:prstDash val="solid"/>
            <a:headEnd type="none" len="sm" w="sm"/>
            <a:tailEnd type="none" len="sm" w="sm"/>
          </a:ln>
        </p:spPr>
      </p:sp>
      <p:grpSp>
        <p:nvGrpSpPr>
          <p:cNvPr name="Group 9" id="9"/>
          <p:cNvGrpSpPr/>
          <p:nvPr/>
        </p:nvGrpSpPr>
        <p:grpSpPr>
          <a:xfrm rot="0">
            <a:off x="16039154" y="5490768"/>
            <a:ext cx="11982" cy="8198"/>
            <a:chOff x="0" y="0"/>
            <a:chExt cx="15976" cy="10931"/>
          </a:xfrm>
        </p:grpSpPr>
        <p:sp>
          <p:nvSpPr>
            <p:cNvPr name="Freeform 10" id="10"/>
            <p:cNvSpPr/>
            <p:nvPr/>
          </p:nvSpPr>
          <p:spPr>
            <a:xfrm flipH="false" flipV="false" rot="0">
              <a:off x="127" y="127"/>
              <a:ext cx="15875" cy="10795"/>
            </a:xfrm>
            <a:custGeom>
              <a:avLst/>
              <a:gdLst/>
              <a:ahLst/>
              <a:cxnLst/>
              <a:rect r="r" b="b" t="t" l="l"/>
              <a:pathLst>
                <a:path h="10795" w="15875">
                  <a:moveTo>
                    <a:pt x="7620" y="0"/>
                  </a:moveTo>
                  <a:cubicBezTo>
                    <a:pt x="0" y="0"/>
                    <a:pt x="9144" y="10795"/>
                    <a:pt x="13462" y="10795"/>
                  </a:cubicBezTo>
                  <a:cubicBezTo>
                    <a:pt x="14859" y="10795"/>
                    <a:pt x="15875" y="9652"/>
                    <a:pt x="15367" y="6604"/>
                  </a:cubicBezTo>
                  <a:cubicBezTo>
                    <a:pt x="15367" y="3429"/>
                    <a:pt x="12192" y="0"/>
                    <a:pt x="9017" y="0"/>
                  </a:cubicBezTo>
                  <a:cubicBezTo>
                    <a:pt x="8382" y="0"/>
                    <a:pt x="8001" y="0"/>
                    <a:pt x="7620" y="0"/>
                  </a:cubicBezTo>
                  <a:close/>
                </a:path>
              </a:pathLst>
            </a:custGeom>
            <a:solidFill>
              <a:srgbClr val="FFFFFF"/>
            </a:solidFill>
          </p:spPr>
        </p:sp>
      </p:grpSp>
      <p:grpSp>
        <p:nvGrpSpPr>
          <p:cNvPr name="Group 11" id="11"/>
          <p:cNvGrpSpPr/>
          <p:nvPr/>
        </p:nvGrpSpPr>
        <p:grpSpPr>
          <a:xfrm rot="0">
            <a:off x="6399752" y="7816522"/>
            <a:ext cx="250782" cy="84296"/>
            <a:chOff x="0" y="0"/>
            <a:chExt cx="334376" cy="112395"/>
          </a:xfrm>
        </p:grpSpPr>
        <p:sp>
          <p:nvSpPr>
            <p:cNvPr name="Freeform 12" id="12"/>
            <p:cNvSpPr/>
            <p:nvPr/>
          </p:nvSpPr>
          <p:spPr>
            <a:xfrm flipH="false" flipV="false" rot="0">
              <a:off x="0" y="0"/>
              <a:ext cx="334264" cy="112395"/>
            </a:xfrm>
            <a:custGeom>
              <a:avLst/>
              <a:gdLst/>
              <a:ahLst/>
              <a:cxnLst/>
              <a:rect r="r" b="b" t="t" l="l"/>
              <a:pathLst>
                <a:path h="112395" w="334264">
                  <a:moveTo>
                    <a:pt x="334264" y="0"/>
                  </a:moveTo>
                  <a:lnTo>
                    <a:pt x="334264" y="112395"/>
                  </a:lnTo>
                  <a:lnTo>
                    <a:pt x="0" y="112395"/>
                  </a:lnTo>
                  <a:lnTo>
                    <a:pt x="0" y="0"/>
                  </a:lnTo>
                  <a:close/>
                </a:path>
              </a:pathLst>
            </a:custGeom>
            <a:solidFill>
              <a:srgbClr val="614444"/>
            </a:solidFill>
          </p:spPr>
        </p:sp>
      </p:grpSp>
      <p:grpSp>
        <p:nvGrpSpPr>
          <p:cNvPr name="Group 13" id="13"/>
          <p:cNvGrpSpPr/>
          <p:nvPr/>
        </p:nvGrpSpPr>
        <p:grpSpPr>
          <a:xfrm rot="0">
            <a:off x="6419994" y="7759654"/>
            <a:ext cx="210212" cy="62038"/>
            <a:chOff x="0" y="0"/>
            <a:chExt cx="280283" cy="82717"/>
          </a:xfrm>
        </p:grpSpPr>
        <p:sp>
          <p:nvSpPr>
            <p:cNvPr name="Freeform 14" id="14"/>
            <p:cNvSpPr/>
            <p:nvPr/>
          </p:nvSpPr>
          <p:spPr>
            <a:xfrm flipH="false" flipV="false" rot="0">
              <a:off x="127" y="127"/>
              <a:ext cx="280035" cy="82423"/>
            </a:xfrm>
            <a:custGeom>
              <a:avLst/>
              <a:gdLst/>
              <a:ahLst/>
              <a:cxnLst/>
              <a:rect r="r" b="b" t="t" l="l"/>
              <a:pathLst>
                <a:path h="82423" w="280035">
                  <a:moveTo>
                    <a:pt x="280035" y="0"/>
                  </a:moveTo>
                  <a:lnTo>
                    <a:pt x="280035" y="82423"/>
                  </a:lnTo>
                  <a:lnTo>
                    <a:pt x="0" y="82423"/>
                  </a:lnTo>
                  <a:lnTo>
                    <a:pt x="0" y="0"/>
                  </a:lnTo>
                  <a:close/>
                </a:path>
              </a:pathLst>
            </a:custGeom>
            <a:solidFill>
              <a:srgbClr val="614444"/>
            </a:solidFill>
          </p:spPr>
        </p:sp>
      </p:grpSp>
      <p:sp>
        <p:nvSpPr>
          <p:cNvPr name="Freeform 15" id="15"/>
          <p:cNvSpPr/>
          <p:nvPr/>
        </p:nvSpPr>
        <p:spPr>
          <a:xfrm flipH="false" flipV="false" rot="0">
            <a:off x="1635733" y="533678"/>
            <a:ext cx="4341488" cy="6242582"/>
          </a:xfrm>
          <a:custGeom>
            <a:avLst/>
            <a:gdLst/>
            <a:ahLst/>
            <a:cxnLst/>
            <a:rect r="r" b="b" t="t" l="l"/>
            <a:pathLst>
              <a:path h="6242582" w="4341488">
                <a:moveTo>
                  <a:pt x="0" y="0"/>
                </a:moveTo>
                <a:lnTo>
                  <a:pt x="4341488" y="0"/>
                </a:lnTo>
                <a:lnTo>
                  <a:pt x="4341488" y="6242582"/>
                </a:lnTo>
                <a:lnTo>
                  <a:pt x="0" y="62425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526418" y="7900730"/>
            <a:ext cx="2486446" cy="1013908"/>
            <a:chOff x="0" y="0"/>
            <a:chExt cx="3315261" cy="1351877"/>
          </a:xfrm>
        </p:grpSpPr>
        <p:sp>
          <p:nvSpPr>
            <p:cNvPr name="Freeform 17" id="17"/>
            <p:cNvSpPr/>
            <p:nvPr/>
          </p:nvSpPr>
          <p:spPr>
            <a:xfrm flipH="false" flipV="false" rot="0">
              <a:off x="0" y="127"/>
              <a:ext cx="3315208" cy="1351788"/>
            </a:xfrm>
            <a:custGeom>
              <a:avLst/>
              <a:gdLst/>
              <a:ahLst/>
              <a:cxnLst/>
              <a:rect r="r" b="b" t="t" l="l"/>
              <a:pathLst>
                <a:path h="1351788" w="3315208">
                  <a:moveTo>
                    <a:pt x="3315208" y="0"/>
                  </a:moveTo>
                  <a:lnTo>
                    <a:pt x="3315208" y="1351788"/>
                  </a:lnTo>
                  <a:lnTo>
                    <a:pt x="0" y="1351788"/>
                  </a:lnTo>
                  <a:lnTo>
                    <a:pt x="0" y="0"/>
                  </a:lnTo>
                  <a:close/>
                </a:path>
              </a:pathLst>
            </a:custGeom>
            <a:solidFill>
              <a:srgbClr val="938080"/>
            </a:solidFill>
          </p:spPr>
        </p:sp>
      </p:grpSp>
      <p:grpSp>
        <p:nvGrpSpPr>
          <p:cNvPr name="Group 18" id="18"/>
          <p:cNvGrpSpPr/>
          <p:nvPr/>
        </p:nvGrpSpPr>
        <p:grpSpPr>
          <a:xfrm rot="0">
            <a:off x="1526420" y="7732316"/>
            <a:ext cx="2157678" cy="168502"/>
            <a:chOff x="0" y="0"/>
            <a:chExt cx="2876904" cy="224669"/>
          </a:xfrm>
        </p:grpSpPr>
        <p:sp>
          <p:nvSpPr>
            <p:cNvPr name="Freeform 19" id="19"/>
            <p:cNvSpPr/>
            <p:nvPr/>
          </p:nvSpPr>
          <p:spPr>
            <a:xfrm flipH="false" flipV="false" rot="0">
              <a:off x="0" y="0"/>
              <a:ext cx="2876804" cy="224663"/>
            </a:xfrm>
            <a:custGeom>
              <a:avLst/>
              <a:gdLst/>
              <a:ahLst/>
              <a:cxnLst/>
              <a:rect r="r" b="b" t="t" l="l"/>
              <a:pathLst>
                <a:path h="224663" w="2876804">
                  <a:moveTo>
                    <a:pt x="2876804" y="0"/>
                  </a:moveTo>
                  <a:lnTo>
                    <a:pt x="2876804" y="224663"/>
                  </a:lnTo>
                  <a:lnTo>
                    <a:pt x="0" y="224663"/>
                  </a:lnTo>
                  <a:lnTo>
                    <a:pt x="0" y="0"/>
                  </a:lnTo>
                  <a:close/>
                </a:path>
              </a:pathLst>
            </a:custGeom>
            <a:solidFill>
              <a:srgbClr val="614444"/>
            </a:solidFill>
          </p:spPr>
        </p:sp>
      </p:grpSp>
      <p:grpSp>
        <p:nvGrpSpPr>
          <p:cNvPr name="Group 20" id="20"/>
          <p:cNvGrpSpPr/>
          <p:nvPr/>
        </p:nvGrpSpPr>
        <p:grpSpPr>
          <a:xfrm rot="0">
            <a:off x="3304420" y="7785066"/>
            <a:ext cx="291354" cy="68084"/>
            <a:chOff x="0" y="0"/>
            <a:chExt cx="388472" cy="90779"/>
          </a:xfrm>
        </p:grpSpPr>
        <p:sp>
          <p:nvSpPr>
            <p:cNvPr name="Freeform 21" id="21"/>
            <p:cNvSpPr/>
            <p:nvPr/>
          </p:nvSpPr>
          <p:spPr>
            <a:xfrm flipH="false" flipV="false" rot="0">
              <a:off x="127" y="0"/>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22" id="22"/>
          <p:cNvGrpSpPr/>
          <p:nvPr/>
        </p:nvGrpSpPr>
        <p:grpSpPr>
          <a:xfrm rot="0">
            <a:off x="2884262" y="7783050"/>
            <a:ext cx="291354" cy="67034"/>
            <a:chOff x="0" y="0"/>
            <a:chExt cx="388472" cy="89379"/>
          </a:xfrm>
        </p:grpSpPr>
        <p:sp>
          <p:nvSpPr>
            <p:cNvPr name="Freeform 23" id="23"/>
            <p:cNvSpPr/>
            <p:nvPr/>
          </p:nvSpPr>
          <p:spPr>
            <a:xfrm flipH="false" flipV="false" rot="0">
              <a:off x="127" y="0"/>
              <a:ext cx="388366" cy="89408"/>
            </a:xfrm>
            <a:custGeom>
              <a:avLst/>
              <a:gdLst/>
              <a:ahLst/>
              <a:cxnLst/>
              <a:rect r="r" b="b" t="t" l="l"/>
              <a:pathLst>
                <a:path h="89408" w="388366">
                  <a:moveTo>
                    <a:pt x="388366" y="0"/>
                  </a:moveTo>
                  <a:lnTo>
                    <a:pt x="388366" y="89408"/>
                  </a:lnTo>
                  <a:lnTo>
                    <a:pt x="0" y="89408"/>
                  </a:lnTo>
                  <a:lnTo>
                    <a:pt x="0" y="0"/>
                  </a:lnTo>
                  <a:close/>
                </a:path>
              </a:pathLst>
            </a:custGeom>
            <a:solidFill>
              <a:srgbClr val="E4BBA5"/>
            </a:solidFill>
          </p:spPr>
        </p:sp>
      </p:grpSp>
      <p:grpSp>
        <p:nvGrpSpPr>
          <p:cNvPr name="Group 24" id="24"/>
          <p:cNvGrpSpPr/>
          <p:nvPr/>
        </p:nvGrpSpPr>
        <p:grpSpPr>
          <a:xfrm rot="0">
            <a:off x="2463138" y="7779984"/>
            <a:ext cx="291354" cy="68084"/>
            <a:chOff x="0" y="0"/>
            <a:chExt cx="388472" cy="90779"/>
          </a:xfrm>
        </p:grpSpPr>
        <p:sp>
          <p:nvSpPr>
            <p:cNvPr name="Freeform 25" id="25"/>
            <p:cNvSpPr/>
            <p:nvPr/>
          </p:nvSpPr>
          <p:spPr>
            <a:xfrm flipH="false" flipV="false" rot="0">
              <a:off x="0" y="0"/>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26" id="26"/>
          <p:cNvGrpSpPr/>
          <p:nvPr/>
        </p:nvGrpSpPr>
        <p:grpSpPr>
          <a:xfrm rot="0">
            <a:off x="2042016" y="7784014"/>
            <a:ext cx="291266" cy="68084"/>
            <a:chOff x="0" y="0"/>
            <a:chExt cx="388355" cy="90779"/>
          </a:xfrm>
        </p:grpSpPr>
        <p:sp>
          <p:nvSpPr>
            <p:cNvPr name="Freeform 27" id="27"/>
            <p:cNvSpPr/>
            <p:nvPr/>
          </p:nvSpPr>
          <p:spPr>
            <a:xfrm flipH="false" flipV="false" rot="0">
              <a:off x="0" y="127"/>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28" id="28"/>
          <p:cNvGrpSpPr/>
          <p:nvPr/>
        </p:nvGrpSpPr>
        <p:grpSpPr>
          <a:xfrm rot="0">
            <a:off x="1621856" y="7781034"/>
            <a:ext cx="291354" cy="67998"/>
            <a:chOff x="0" y="0"/>
            <a:chExt cx="388472" cy="90664"/>
          </a:xfrm>
        </p:grpSpPr>
        <p:sp>
          <p:nvSpPr>
            <p:cNvPr name="Freeform 29" id="29"/>
            <p:cNvSpPr/>
            <p:nvPr/>
          </p:nvSpPr>
          <p:spPr>
            <a:xfrm flipH="false" flipV="false" rot="0">
              <a:off x="0" y="0"/>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30" id="30"/>
          <p:cNvGrpSpPr/>
          <p:nvPr/>
        </p:nvGrpSpPr>
        <p:grpSpPr>
          <a:xfrm rot="0">
            <a:off x="3438398" y="8015430"/>
            <a:ext cx="326842" cy="453722"/>
            <a:chOff x="0" y="0"/>
            <a:chExt cx="435789" cy="604963"/>
          </a:xfrm>
        </p:grpSpPr>
        <p:sp>
          <p:nvSpPr>
            <p:cNvPr name="Freeform 31" id="31"/>
            <p:cNvSpPr/>
            <p:nvPr/>
          </p:nvSpPr>
          <p:spPr>
            <a:xfrm flipH="false" flipV="false" rot="0">
              <a:off x="127" y="0"/>
              <a:ext cx="435610" cy="604901"/>
            </a:xfrm>
            <a:custGeom>
              <a:avLst/>
              <a:gdLst/>
              <a:ahLst/>
              <a:cxnLst/>
              <a:rect r="r" b="b" t="t" l="l"/>
              <a:pathLst>
                <a:path h="604901" w="435610">
                  <a:moveTo>
                    <a:pt x="435610" y="0"/>
                  </a:moveTo>
                  <a:lnTo>
                    <a:pt x="435610" y="604901"/>
                  </a:lnTo>
                  <a:lnTo>
                    <a:pt x="0" y="604901"/>
                  </a:lnTo>
                  <a:lnTo>
                    <a:pt x="0" y="0"/>
                  </a:lnTo>
                  <a:close/>
                </a:path>
              </a:pathLst>
            </a:custGeom>
            <a:solidFill>
              <a:srgbClr val="F6F1E1"/>
            </a:solidFill>
          </p:spPr>
        </p:sp>
      </p:grpSp>
      <p:grpSp>
        <p:nvGrpSpPr>
          <p:cNvPr name="Group 32" id="32"/>
          <p:cNvGrpSpPr/>
          <p:nvPr/>
        </p:nvGrpSpPr>
        <p:grpSpPr>
          <a:xfrm rot="0">
            <a:off x="2883296" y="8015430"/>
            <a:ext cx="326842" cy="453722"/>
            <a:chOff x="0" y="0"/>
            <a:chExt cx="435789" cy="604963"/>
          </a:xfrm>
        </p:grpSpPr>
        <p:sp>
          <p:nvSpPr>
            <p:cNvPr name="Freeform 33" id="33"/>
            <p:cNvSpPr/>
            <p:nvPr/>
          </p:nvSpPr>
          <p:spPr>
            <a:xfrm flipH="false" flipV="false" rot="0">
              <a:off x="0" y="0"/>
              <a:ext cx="435737" cy="604901"/>
            </a:xfrm>
            <a:custGeom>
              <a:avLst/>
              <a:gdLst/>
              <a:ahLst/>
              <a:cxnLst/>
              <a:rect r="r" b="b" t="t" l="l"/>
              <a:pathLst>
                <a:path h="604901" w="435737">
                  <a:moveTo>
                    <a:pt x="435737" y="0"/>
                  </a:moveTo>
                  <a:lnTo>
                    <a:pt x="435737" y="604901"/>
                  </a:lnTo>
                  <a:lnTo>
                    <a:pt x="0" y="604901"/>
                  </a:lnTo>
                  <a:lnTo>
                    <a:pt x="0" y="0"/>
                  </a:lnTo>
                  <a:close/>
                </a:path>
              </a:pathLst>
            </a:custGeom>
            <a:solidFill>
              <a:srgbClr val="F6F1E1"/>
            </a:solidFill>
          </p:spPr>
        </p:sp>
      </p:grpSp>
      <p:grpSp>
        <p:nvGrpSpPr>
          <p:cNvPr name="Group 34" id="34"/>
          <p:cNvGrpSpPr/>
          <p:nvPr/>
        </p:nvGrpSpPr>
        <p:grpSpPr>
          <a:xfrm rot="0">
            <a:off x="2328196" y="8015430"/>
            <a:ext cx="327892" cy="453722"/>
            <a:chOff x="0" y="0"/>
            <a:chExt cx="437189" cy="604963"/>
          </a:xfrm>
        </p:grpSpPr>
        <p:sp>
          <p:nvSpPr>
            <p:cNvPr name="Freeform 35" id="35"/>
            <p:cNvSpPr/>
            <p:nvPr/>
          </p:nvSpPr>
          <p:spPr>
            <a:xfrm flipH="false" flipV="false" rot="0">
              <a:off x="0" y="0"/>
              <a:ext cx="437134" cy="604901"/>
            </a:xfrm>
            <a:custGeom>
              <a:avLst/>
              <a:gdLst/>
              <a:ahLst/>
              <a:cxnLst/>
              <a:rect r="r" b="b" t="t" l="l"/>
              <a:pathLst>
                <a:path h="604901" w="437134">
                  <a:moveTo>
                    <a:pt x="437134" y="0"/>
                  </a:moveTo>
                  <a:lnTo>
                    <a:pt x="437134" y="604901"/>
                  </a:lnTo>
                  <a:lnTo>
                    <a:pt x="0" y="604901"/>
                  </a:lnTo>
                  <a:lnTo>
                    <a:pt x="0" y="0"/>
                  </a:lnTo>
                  <a:close/>
                </a:path>
              </a:pathLst>
            </a:custGeom>
            <a:solidFill>
              <a:srgbClr val="F6F1E1"/>
            </a:solidFill>
          </p:spPr>
        </p:sp>
      </p:grpSp>
      <p:grpSp>
        <p:nvGrpSpPr>
          <p:cNvPr name="Group 36" id="36"/>
          <p:cNvGrpSpPr/>
          <p:nvPr/>
        </p:nvGrpSpPr>
        <p:grpSpPr>
          <a:xfrm rot="0">
            <a:off x="1774060" y="8015430"/>
            <a:ext cx="326842" cy="453722"/>
            <a:chOff x="0" y="0"/>
            <a:chExt cx="435789" cy="604963"/>
          </a:xfrm>
        </p:grpSpPr>
        <p:sp>
          <p:nvSpPr>
            <p:cNvPr name="Freeform 37" id="37"/>
            <p:cNvSpPr/>
            <p:nvPr/>
          </p:nvSpPr>
          <p:spPr>
            <a:xfrm flipH="false" flipV="false" rot="0">
              <a:off x="0" y="0"/>
              <a:ext cx="435737" cy="604901"/>
            </a:xfrm>
            <a:custGeom>
              <a:avLst/>
              <a:gdLst/>
              <a:ahLst/>
              <a:cxnLst/>
              <a:rect r="r" b="b" t="t" l="l"/>
              <a:pathLst>
                <a:path h="604901" w="435737">
                  <a:moveTo>
                    <a:pt x="435737" y="0"/>
                  </a:moveTo>
                  <a:lnTo>
                    <a:pt x="435737" y="604901"/>
                  </a:lnTo>
                  <a:lnTo>
                    <a:pt x="0" y="604901"/>
                  </a:lnTo>
                  <a:lnTo>
                    <a:pt x="0" y="0"/>
                  </a:lnTo>
                  <a:close/>
                </a:path>
              </a:pathLst>
            </a:custGeom>
            <a:solidFill>
              <a:srgbClr val="F6F1E1"/>
            </a:solidFill>
          </p:spPr>
        </p:sp>
      </p:grpSp>
      <p:grpSp>
        <p:nvGrpSpPr>
          <p:cNvPr name="Group 38" id="38"/>
          <p:cNvGrpSpPr/>
          <p:nvPr/>
        </p:nvGrpSpPr>
        <p:grpSpPr>
          <a:xfrm rot="0">
            <a:off x="3066958" y="7070574"/>
            <a:ext cx="195930" cy="661832"/>
            <a:chOff x="0" y="0"/>
            <a:chExt cx="261240" cy="882443"/>
          </a:xfrm>
        </p:grpSpPr>
        <p:sp>
          <p:nvSpPr>
            <p:cNvPr name="Freeform 39" id="39"/>
            <p:cNvSpPr/>
            <p:nvPr/>
          </p:nvSpPr>
          <p:spPr>
            <a:xfrm flipH="false" flipV="false" rot="0">
              <a:off x="127" y="127"/>
              <a:ext cx="261112" cy="882269"/>
            </a:xfrm>
            <a:custGeom>
              <a:avLst/>
              <a:gdLst/>
              <a:ahLst/>
              <a:cxnLst/>
              <a:rect r="r" b="b" t="t" l="l"/>
              <a:pathLst>
                <a:path h="882269" w="261112">
                  <a:moveTo>
                    <a:pt x="236728" y="0"/>
                  </a:moveTo>
                  <a:lnTo>
                    <a:pt x="261112" y="882269"/>
                  </a:lnTo>
                  <a:lnTo>
                    <a:pt x="0" y="882269"/>
                  </a:lnTo>
                  <a:lnTo>
                    <a:pt x="24257" y="0"/>
                  </a:lnTo>
                  <a:close/>
                </a:path>
              </a:pathLst>
            </a:custGeom>
            <a:solidFill>
              <a:srgbClr val="614444"/>
            </a:solidFill>
          </p:spPr>
        </p:sp>
      </p:grpSp>
      <p:grpSp>
        <p:nvGrpSpPr>
          <p:cNvPr name="Group 40" id="40"/>
          <p:cNvGrpSpPr/>
          <p:nvPr/>
        </p:nvGrpSpPr>
        <p:grpSpPr>
          <a:xfrm rot="0">
            <a:off x="2696570" y="6924418"/>
            <a:ext cx="240618" cy="807990"/>
            <a:chOff x="0" y="0"/>
            <a:chExt cx="320824" cy="1077320"/>
          </a:xfrm>
        </p:grpSpPr>
        <p:sp>
          <p:nvSpPr>
            <p:cNvPr name="Freeform 41" id="41"/>
            <p:cNvSpPr/>
            <p:nvPr/>
          </p:nvSpPr>
          <p:spPr>
            <a:xfrm flipH="false" flipV="false" rot="0">
              <a:off x="0" y="127"/>
              <a:ext cx="320802" cy="1077087"/>
            </a:xfrm>
            <a:custGeom>
              <a:avLst/>
              <a:gdLst/>
              <a:ahLst/>
              <a:cxnLst/>
              <a:rect r="r" b="b" t="t" l="l"/>
              <a:pathLst>
                <a:path h="1077087" w="320802">
                  <a:moveTo>
                    <a:pt x="289687" y="0"/>
                  </a:moveTo>
                  <a:lnTo>
                    <a:pt x="320802" y="1077087"/>
                  </a:lnTo>
                  <a:lnTo>
                    <a:pt x="0" y="1077087"/>
                  </a:lnTo>
                  <a:lnTo>
                    <a:pt x="31242" y="0"/>
                  </a:lnTo>
                  <a:close/>
                </a:path>
              </a:pathLst>
            </a:custGeom>
            <a:solidFill>
              <a:srgbClr val="614444"/>
            </a:solidFill>
          </p:spPr>
        </p:sp>
      </p:grpSp>
      <p:grpSp>
        <p:nvGrpSpPr>
          <p:cNvPr name="Group 42" id="42"/>
          <p:cNvGrpSpPr/>
          <p:nvPr/>
        </p:nvGrpSpPr>
        <p:grpSpPr>
          <a:xfrm rot="0">
            <a:off x="3548004" y="6123704"/>
            <a:ext cx="1912066" cy="2790944"/>
            <a:chOff x="0" y="0"/>
            <a:chExt cx="2549421" cy="3721259"/>
          </a:xfrm>
        </p:grpSpPr>
        <p:sp>
          <p:nvSpPr>
            <p:cNvPr name="Freeform 43" id="43"/>
            <p:cNvSpPr/>
            <p:nvPr/>
          </p:nvSpPr>
          <p:spPr>
            <a:xfrm flipH="false" flipV="false" rot="0">
              <a:off x="0" y="127"/>
              <a:ext cx="2549398" cy="3721100"/>
            </a:xfrm>
            <a:custGeom>
              <a:avLst/>
              <a:gdLst/>
              <a:ahLst/>
              <a:cxnLst/>
              <a:rect r="r" b="b" t="t" l="l"/>
              <a:pathLst>
                <a:path h="3721100" w="2549398">
                  <a:moveTo>
                    <a:pt x="1967484" y="0"/>
                  </a:moveTo>
                  <a:cubicBezTo>
                    <a:pt x="1932305" y="1193419"/>
                    <a:pt x="2152904" y="2439670"/>
                    <a:pt x="2549398" y="3721100"/>
                  </a:cubicBezTo>
                  <a:lnTo>
                    <a:pt x="0" y="3721100"/>
                  </a:lnTo>
                  <a:cubicBezTo>
                    <a:pt x="434340" y="2531618"/>
                    <a:pt x="627888" y="1290828"/>
                    <a:pt x="581914" y="0"/>
                  </a:cubicBezTo>
                  <a:close/>
                </a:path>
              </a:pathLst>
            </a:custGeom>
            <a:solidFill>
              <a:srgbClr val="E4BBA5"/>
            </a:solidFill>
          </p:spPr>
        </p:sp>
      </p:grpSp>
      <p:grpSp>
        <p:nvGrpSpPr>
          <p:cNvPr name="Group 44" id="44"/>
          <p:cNvGrpSpPr/>
          <p:nvPr/>
        </p:nvGrpSpPr>
        <p:grpSpPr>
          <a:xfrm rot="0">
            <a:off x="3936712" y="6021270"/>
            <a:ext cx="1133692" cy="211176"/>
            <a:chOff x="0" y="0"/>
            <a:chExt cx="1511589" cy="281568"/>
          </a:xfrm>
        </p:grpSpPr>
        <p:sp>
          <p:nvSpPr>
            <p:cNvPr name="Freeform 45" id="45"/>
            <p:cNvSpPr/>
            <p:nvPr/>
          </p:nvSpPr>
          <p:spPr>
            <a:xfrm flipH="false" flipV="false" rot="0">
              <a:off x="0" y="0"/>
              <a:ext cx="1511427" cy="281432"/>
            </a:xfrm>
            <a:custGeom>
              <a:avLst/>
              <a:gdLst/>
              <a:ahLst/>
              <a:cxnLst/>
              <a:rect r="r" b="b" t="t" l="l"/>
              <a:pathLst>
                <a:path h="281432" w="1511427">
                  <a:moveTo>
                    <a:pt x="1511427" y="0"/>
                  </a:moveTo>
                  <a:lnTo>
                    <a:pt x="1511427" y="281432"/>
                  </a:lnTo>
                  <a:lnTo>
                    <a:pt x="0" y="281432"/>
                  </a:lnTo>
                  <a:lnTo>
                    <a:pt x="0" y="0"/>
                  </a:lnTo>
                  <a:close/>
                </a:path>
              </a:pathLst>
            </a:custGeom>
            <a:solidFill>
              <a:srgbClr val="614444"/>
            </a:solidFill>
          </p:spPr>
        </p:sp>
      </p:grpSp>
      <p:sp>
        <p:nvSpPr>
          <p:cNvPr name="Freeform 46" id="46"/>
          <p:cNvSpPr/>
          <p:nvPr/>
        </p:nvSpPr>
        <p:spPr>
          <a:xfrm flipH="false" flipV="false" rot="0">
            <a:off x="4327434" y="7696564"/>
            <a:ext cx="304322" cy="241844"/>
          </a:xfrm>
          <a:custGeom>
            <a:avLst/>
            <a:gdLst/>
            <a:ahLst/>
            <a:cxnLst/>
            <a:rect r="r" b="b" t="t" l="l"/>
            <a:pathLst>
              <a:path h="241844" w="304322">
                <a:moveTo>
                  <a:pt x="0" y="0"/>
                </a:moveTo>
                <a:lnTo>
                  <a:pt x="304322" y="0"/>
                </a:lnTo>
                <a:lnTo>
                  <a:pt x="304322" y="241844"/>
                </a:lnTo>
                <a:lnTo>
                  <a:pt x="0" y="2418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47" id="47"/>
          <p:cNvGrpSpPr/>
          <p:nvPr/>
        </p:nvGrpSpPr>
        <p:grpSpPr>
          <a:xfrm rot="0">
            <a:off x="4590220" y="7273076"/>
            <a:ext cx="292404" cy="276720"/>
            <a:chOff x="0" y="0"/>
            <a:chExt cx="389872" cy="368960"/>
          </a:xfrm>
        </p:grpSpPr>
        <p:sp>
          <p:nvSpPr>
            <p:cNvPr name="Freeform 48" id="48"/>
            <p:cNvSpPr/>
            <p:nvPr/>
          </p:nvSpPr>
          <p:spPr>
            <a:xfrm flipH="false" flipV="false" rot="0">
              <a:off x="0" y="0"/>
              <a:ext cx="389763" cy="368935"/>
            </a:xfrm>
            <a:custGeom>
              <a:avLst/>
              <a:gdLst/>
              <a:ahLst/>
              <a:cxnLst/>
              <a:rect r="r" b="b" t="t" l="l"/>
              <a:pathLst>
                <a:path h="368935" w="389763">
                  <a:moveTo>
                    <a:pt x="183388" y="0"/>
                  </a:moveTo>
                  <a:cubicBezTo>
                    <a:pt x="190500" y="0"/>
                    <a:pt x="197612" y="3429"/>
                    <a:pt x="201676" y="10160"/>
                  </a:cubicBezTo>
                  <a:lnTo>
                    <a:pt x="381635" y="314579"/>
                  </a:lnTo>
                  <a:cubicBezTo>
                    <a:pt x="389763" y="328168"/>
                    <a:pt x="380238" y="345694"/>
                    <a:pt x="363982" y="347091"/>
                  </a:cubicBezTo>
                  <a:lnTo>
                    <a:pt x="74422" y="368681"/>
                  </a:lnTo>
                  <a:cubicBezTo>
                    <a:pt x="73660" y="368808"/>
                    <a:pt x="72771" y="368935"/>
                    <a:pt x="72009" y="368935"/>
                  </a:cubicBezTo>
                  <a:cubicBezTo>
                    <a:pt x="63373" y="368935"/>
                    <a:pt x="55245" y="362458"/>
                    <a:pt x="52832" y="353822"/>
                  </a:cubicBezTo>
                  <a:cubicBezTo>
                    <a:pt x="48768" y="338963"/>
                    <a:pt x="43307" y="326771"/>
                    <a:pt x="35179" y="314579"/>
                  </a:cubicBezTo>
                  <a:cubicBezTo>
                    <a:pt x="28448" y="300990"/>
                    <a:pt x="18923" y="290322"/>
                    <a:pt x="9525" y="280797"/>
                  </a:cubicBezTo>
                  <a:cubicBezTo>
                    <a:pt x="2794" y="272669"/>
                    <a:pt x="0" y="261747"/>
                    <a:pt x="5461" y="253746"/>
                  </a:cubicBezTo>
                  <a:lnTo>
                    <a:pt x="165227" y="10160"/>
                  </a:lnTo>
                  <a:cubicBezTo>
                    <a:pt x="169291" y="3429"/>
                    <a:pt x="176276" y="0"/>
                    <a:pt x="183515" y="0"/>
                  </a:cubicBezTo>
                  <a:close/>
                </a:path>
              </a:pathLst>
            </a:custGeom>
            <a:solidFill>
              <a:srgbClr val="614444"/>
            </a:solidFill>
          </p:spPr>
        </p:sp>
      </p:grpSp>
      <p:grpSp>
        <p:nvGrpSpPr>
          <p:cNvPr name="Group 49" id="49"/>
          <p:cNvGrpSpPr/>
          <p:nvPr/>
        </p:nvGrpSpPr>
        <p:grpSpPr>
          <a:xfrm rot="0">
            <a:off x="4125636" y="7305322"/>
            <a:ext cx="284080" cy="274880"/>
            <a:chOff x="0" y="0"/>
            <a:chExt cx="378773" cy="366507"/>
          </a:xfrm>
        </p:grpSpPr>
        <p:sp>
          <p:nvSpPr>
            <p:cNvPr name="Freeform 50" id="50"/>
            <p:cNvSpPr/>
            <p:nvPr/>
          </p:nvSpPr>
          <p:spPr>
            <a:xfrm flipH="false" flipV="false" rot="0">
              <a:off x="0" y="127"/>
              <a:ext cx="378587" cy="366395"/>
            </a:xfrm>
            <a:custGeom>
              <a:avLst/>
              <a:gdLst/>
              <a:ahLst/>
              <a:cxnLst/>
              <a:rect r="r" b="b" t="t" l="l"/>
              <a:pathLst>
                <a:path h="366395" w="378587">
                  <a:moveTo>
                    <a:pt x="169418" y="0"/>
                  </a:moveTo>
                  <a:cubicBezTo>
                    <a:pt x="175641" y="0"/>
                    <a:pt x="181864" y="2413"/>
                    <a:pt x="186563" y="7747"/>
                  </a:cubicBezTo>
                  <a:lnTo>
                    <a:pt x="371856" y="231013"/>
                  </a:lnTo>
                  <a:cubicBezTo>
                    <a:pt x="378587" y="237744"/>
                    <a:pt x="378587" y="249936"/>
                    <a:pt x="371856" y="258064"/>
                  </a:cubicBezTo>
                  <a:cubicBezTo>
                    <a:pt x="363855" y="268986"/>
                    <a:pt x="355600" y="281051"/>
                    <a:pt x="350266" y="294640"/>
                  </a:cubicBezTo>
                  <a:cubicBezTo>
                    <a:pt x="344932" y="306832"/>
                    <a:pt x="340741" y="321691"/>
                    <a:pt x="338074" y="335153"/>
                  </a:cubicBezTo>
                  <a:cubicBezTo>
                    <a:pt x="336677" y="346075"/>
                    <a:pt x="328549" y="354203"/>
                    <a:pt x="317754" y="354203"/>
                  </a:cubicBezTo>
                  <a:lnTo>
                    <a:pt x="26797" y="366395"/>
                  </a:lnTo>
                  <a:cubicBezTo>
                    <a:pt x="26162" y="366395"/>
                    <a:pt x="25654" y="366395"/>
                    <a:pt x="25019" y="366395"/>
                  </a:cubicBezTo>
                  <a:cubicBezTo>
                    <a:pt x="11049" y="366395"/>
                    <a:pt x="0" y="350901"/>
                    <a:pt x="6477" y="336550"/>
                  </a:cubicBezTo>
                  <a:lnTo>
                    <a:pt x="148590" y="13081"/>
                  </a:lnTo>
                  <a:cubicBezTo>
                    <a:pt x="152527" y="4572"/>
                    <a:pt x="160909" y="0"/>
                    <a:pt x="169418" y="0"/>
                  </a:cubicBezTo>
                  <a:close/>
                </a:path>
              </a:pathLst>
            </a:custGeom>
            <a:solidFill>
              <a:srgbClr val="614444"/>
            </a:solidFill>
          </p:spPr>
        </p:sp>
      </p:grpSp>
      <p:grpSp>
        <p:nvGrpSpPr>
          <p:cNvPr name="Group 51" id="51"/>
          <p:cNvGrpSpPr/>
          <p:nvPr/>
        </p:nvGrpSpPr>
        <p:grpSpPr>
          <a:xfrm rot="0">
            <a:off x="4426890" y="7492312"/>
            <a:ext cx="203816" cy="169380"/>
            <a:chOff x="0" y="0"/>
            <a:chExt cx="271755" cy="225840"/>
          </a:xfrm>
        </p:grpSpPr>
        <p:sp>
          <p:nvSpPr>
            <p:cNvPr name="Freeform 52" id="52"/>
            <p:cNvSpPr/>
            <p:nvPr/>
          </p:nvSpPr>
          <p:spPr>
            <a:xfrm flipH="false" flipV="false" rot="0">
              <a:off x="0" y="0"/>
              <a:ext cx="271653" cy="225806"/>
            </a:xfrm>
            <a:custGeom>
              <a:avLst/>
              <a:gdLst/>
              <a:ahLst/>
              <a:cxnLst/>
              <a:rect r="r" b="b" t="t" l="l"/>
              <a:pathLst>
                <a:path h="225806" w="271653">
                  <a:moveTo>
                    <a:pt x="114808" y="0"/>
                  </a:moveTo>
                  <a:cubicBezTo>
                    <a:pt x="240538" y="0"/>
                    <a:pt x="271653" y="184658"/>
                    <a:pt x="143383" y="221234"/>
                  </a:cubicBezTo>
                  <a:cubicBezTo>
                    <a:pt x="133223" y="224282"/>
                    <a:pt x="123063" y="225806"/>
                    <a:pt x="112903" y="225806"/>
                  </a:cubicBezTo>
                  <a:cubicBezTo>
                    <a:pt x="109474" y="225806"/>
                    <a:pt x="106172" y="225552"/>
                    <a:pt x="102743" y="225171"/>
                  </a:cubicBezTo>
                  <a:cubicBezTo>
                    <a:pt x="44577" y="219837"/>
                    <a:pt x="0" y="171196"/>
                    <a:pt x="0" y="113030"/>
                  </a:cubicBezTo>
                  <a:cubicBezTo>
                    <a:pt x="0" y="54864"/>
                    <a:pt x="43307" y="6096"/>
                    <a:pt x="101473" y="762"/>
                  </a:cubicBezTo>
                  <a:cubicBezTo>
                    <a:pt x="106045" y="254"/>
                    <a:pt x="110490" y="0"/>
                    <a:pt x="114808" y="0"/>
                  </a:cubicBezTo>
                  <a:close/>
                </a:path>
              </a:pathLst>
            </a:custGeom>
            <a:solidFill>
              <a:srgbClr val="614444"/>
            </a:solidFill>
          </p:spPr>
        </p:sp>
      </p:grpSp>
      <p:grpSp>
        <p:nvGrpSpPr>
          <p:cNvPr name="Group 53" id="53"/>
          <p:cNvGrpSpPr/>
          <p:nvPr/>
        </p:nvGrpSpPr>
        <p:grpSpPr>
          <a:xfrm rot="0">
            <a:off x="4975934" y="7900730"/>
            <a:ext cx="1674602" cy="1013908"/>
            <a:chOff x="0" y="0"/>
            <a:chExt cx="2232803" cy="1351877"/>
          </a:xfrm>
        </p:grpSpPr>
        <p:sp>
          <p:nvSpPr>
            <p:cNvPr name="Freeform 54" id="54"/>
            <p:cNvSpPr/>
            <p:nvPr/>
          </p:nvSpPr>
          <p:spPr>
            <a:xfrm flipH="false" flipV="false" rot="0">
              <a:off x="0" y="127"/>
              <a:ext cx="2232660" cy="1351788"/>
            </a:xfrm>
            <a:custGeom>
              <a:avLst/>
              <a:gdLst/>
              <a:ahLst/>
              <a:cxnLst/>
              <a:rect r="r" b="b" t="t" l="l"/>
              <a:pathLst>
                <a:path h="1351788" w="2232660">
                  <a:moveTo>
                    <a:pt x="2232660" y="0"/>
                  </a:moveTo>
                  <a:lnTo>
                    <a:pt x="2232660" y="1351788"/>
                  </a:lnTo>
                  <a:lnTo>
                    <a:pt x="0" y="1351788"/>
                  </a:lnTo>
                  <a:lnTo>
                    <a:pt x="0" y="0"/>
                  </a:lnTo>
                  <a:close/>
                </a:path>
              </a:pathLst>
            </a:custGeom>
            <a:solidFill>
              <a:srgbClr val="938080"/>
            </a:solidFill>
          </p:spPr>
        </p:sp>
      </p:grpSp>
      <p:grpSp>
        <p:nvGrpSpPr>
          <p:cNvPr name="Group 55" id="55"/>
          <p:cNvGrpSpPr/>
          <p:nvPr/>
        </p:nvGrpSpPr>
        <p:grpSpPr>
          <a:xfrm rot="0">
            <a:off x="4975936" y="7732316"/>
            <a:ext cx="1345744" cy="168502"/>
            <a:chOff x="0" y="0"/>
            <a:chExt cx="1794325" cy="224669"/>
          </a:xfrm>
        </p:grpSpPr>
        <p:sp>
          <p:nvSpPr>
            <p:cNvPr name="Freeform 56" id="56"/>
            <p:cNvSpPr/>
            <p:nvPr/>
          </p:nvSpPr>
          <p:spPr>
            <a:xfrm flipH="false" flipV="false" rot="0">
              <a:off x="0" y="0"/>
              <a:ext cx="1794383" cy="224663"/>
            </a:xfrm>
            <a:custGeom>
              <a:avLst/>
              <a:gdLst/>
              <a:ahLst/>
              <a:cxnLst/>
              <a:rect r="r" b="b" t="t" l="l"/>
              <a:pathLst>
                <a:path h="224663" w="1794383">
                  <a:moveTo>
                    <a:pt x="1794383" y="0"/>
                  </a:moveTo>
                  <a:lnTo>
                    <a:pt x="1794383" y="224663"/>
                  </a:lnTo>
                  <a:lnTo>
                    <a:pt x="0" y="224663"/>
                  </a:lnTo>
                  <a:lnTo>
                    <a:pt x="0" y="0"/>
                  </a:lnTo>
                  <a:close/>
                </a:path>
              </a:pathLst>
            </a:custGeom>
            <a:solidFill>
              <a:srgbClr val="614444"/>
            </a:solidFill>
          </p:spPr>
        </p:sp>
      </p:grpSp>
      <p:grpSp>
        <p:nvGrpSpPr>
          <p:cNvPr name="Group 57" id="57"/>
          <p:cNvGrpSpPr/>
          <p:nvPr/>
        </p:nvGrpSpPr>
        <p:grpSpPr>
          <a:xfrm rot="0">
            <a:off x="5923776" y="7785066"/>
            <a:ext cx="291354" cy="68084"/>
            <a:chOff x="0" y="0"/>
            <a:chExt cx="388472" cy="90779"/>
          </a:xfrm>
        </p:grpSpPr>
        <p:sp>
          <p:nvSpPr>
            <p:cNvPr name="Freeform 58" id="58"/>
            <p:cNvSpPr/>
            <p:nvPr/>
          </p:nvSpPr>
          <p:spPr>
            <a:xfrm flipH="false" flipV="false" rot="0">
              <a:off x="0" y="0"/>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59" id="59"/>
          <p:cNvGrpSpPr/>
          <p:nvPr/>
        </p:nvGrpSpPr>
        <p:grpSpPr>
          <a:xfrm rot="0">
            <a:off x="5502654" y="7783050"/>
            <a:ext cx="291266" cy="67034"/>
            <a:chOff x="0" y="0"/>
            <a:chExt cx="388355" cy="89379"/>
          </a:xfrm>
        </p:grpSpPr>
        <p:sp>
          <p:nvSpPr>
            <p:cNvPr name="Freeform 60" id="60"/>
            <p:cNvSpPr/>
            <p:nvPr/>
          </p:nvSpPr>
          <p:spPr>
            <a:xfrm flipH="false" flipV="false" rot="0">
              <a:off x="0" y="0"/>
              <a:ext cx="388366" cy="89408"/>
            </a:xfrm>
            <a:custGeom>
              <a:avLst/>
              <a:gdLst/>
              <a:ahLst/>
              <a:cxnLst/>
              <a:rect r="r" b="b" t="t" l="l"/>
              <a:pathLst>
                <a:path h="89408" w="388366">
                  <a:moveTo>
                    <a:pt x="388366" y="0"/>
                  </a:moveTo>
                  <a:lnTo>
                    <a:pt x="388366" y="89408"/>
                  </a:lnTo>
                  <a:lnTo>
                    <a:pt x="0" y="89408"/>
                  </a:lnTo>
                  <a:lnTo>
                    <a:pt x="0" y="0"/>
                  </a:lnTo>
                  <a:close/>
                </a:path>
              </a:pathLst>
            </a:custGeom>
            <a:solidFill>
              <a:srgbClr val="E4BBA5"/>
            </a:solidFill>
          </p:spPr>
        </p:sp>
      </p:grpSp>
      <p:grpSp>
        <p:nvGrpSpPr>
          <p:cNvPr name="Group 61" id="61"/>
          <p:cNvGrpSpPr/>
          <p:nvPr/>
        </p:nvGrpSpPr>
        <p:grpSpPr>
          <a:xfrm rot="0">
            <a:off x="5082494" y="7779984"/>
            <a:ext cx="291354" cy="68084"/>
            <a:chOff x="0" y="0"/>
            <a:chExt cx="388472" cy="90779"/>
          </a:xfrm>
        </p:grpSpPr>
        <p:sp>
          <p:nvSpPr>
            <p:cNvPr name="Freeform 62" id="62"/>
            <p:cNvSpPr/>
            <p:nvPr/>
          </p:nvSpPr>
          <p:spPr>
            <a:xfrm flipH="false" flipV="false" rot="0">
              <a:off x="0" y="0"/>
              <a:ext cx="388366" cy="90678"/>
            </a:xfrm>
            <a:custGeom>
              <a:avLst/>
              <a:gdLst/>
              <a:ahLst/>
              <a:cxnLst/>
              <a:rect r="r" b="b" t="t" l="l"/>
              <a:pathLst>
                <a:path h="90678" w="388366">
                  <a:moveTo>
                    <a:pt x="388366" y="0"/>
                  </a:moveTo>
                  <a:lnTo>
                    <a:pt x="388366" y="90678"/>
                  </a:lnTo>
                  <a:lnTo>
                    <a:pt x="0" y="90678"/>
                  </a:lnTo>
                  <a:lnTo>
                    <a:pt x="0" y="0"/>
                  </a:lnTo>
                  <a:close/>
                </a:path>
              </a:pathLst>
            </a:custGeom>
            <a:solidFill>
              <a:srgbClr val="E4BBA5"/>
            </a:solidFill>
          </p:spPr>
        </p:sp>
      </p:grpSp>
      <p:grpSp>
        <p:nvGrpSpPr>
          <p:cNvPr name="Group 63" id="63"/>
          <p:cNvGrpSpPr/>
          <p:nvPr/>
        </p:nvGrpSpPr>
        <p:grpSpPr>
          <a:xfrm rot="0">
            <a:off x="6192694" y="8015430"/>
            <a:ext cx="326842" cy="453722"/>
            <a:chOff x="0" y="0"/>
            <a:chExt cx="435789" cy="604963"/>
          </a:xfrm>
        </p:grpSpPr>
        <p:sp>
          <p:nvSpPr>
            <p:cNvPr name="Freeform 64" id="64"/>
            <p:cNvSpPr/>
            <p:nvPr/>
          </p:nvSpPr>
          <p:spPr>
            <a:xfrm flipH="false" flipV="false" rot="0">
              <a:off x="127" y="0"/>
              <a:ext cx="435610" cy="604901"/>
            </a:xfrm>
            <a:custGeom>
              <a:avLst/>
              <a:gdLst/>
              <a:ahLst/>
              <a:cxnLst/>
              <a:rect r="r" b="b" t="t" l="l"/>
              <a:pathLst>
                <a:path h="604901" w="435610">
                  <a:moveTo>
                    <a:pt x="435610" y="0"/>
                  </a:moveTo>
                  <a:lnTo>
                    <a:pt x="435610" y="604901"/>
                  </a:lnTo>
                  <a:lnTo>
                    <a:pt x="0" y="604901"/>
                  </a:lnTo>
                  <a:lnTo>
                    <a:pt x="0" y="0"/>
                  </a:lnTo>
                  <a:close/>
                </a:path>
              </a:pathLst>
            </a:custGeom>
            <a:solidFill>
              <a:srgbClr val="F6F1E1"/>
            </a:solidFill>
          </p:spPr>
        </p:sp>
      </p:grpSp>
      <p:grpSp>
        <p:nvGrpSpPr>
          <p:cNvPr name="Group 65" id="65"/>
          <p:cNvGrpSpPr/>
          <p:nvPr/>
        </p:nvGrpSpPr>
        <p:grpSpPr>
          <a:xfrm rot="0">
            <a:off x="5649774" y="8015430"/>
            <a:ext cx="326842" cy="453722"/>
            <a:chOff x="0" y="0"/>
            <a:chExt cx="435789" cy="604963"/>
          </a:xfrm>
        </p:grpSpPr>
        <p:sp>
          <p:nvSpPr>
            <p:cNvPr name="Freeform 66" id="66"/>
            <p:cNvSpPr/>
            <p:nvPr/>
          </p:nvSpPr>
          <p:spPr>
            <a:xfrm flipH="false" flipV="false" rot="0">
              <a:off x="0" y="0"/>
              <a:ext cx="435737" cy="604901"/>
            </a:xfrm>
            <a:custGeom>
              <a:avLst/>
              <a:gdLst/>
              <a:ahLst/>
              <a:cxnLst/>
              <a:rect r="r" b="b" t="t" l="l"/>
              <a:pathLst>
                <a:path h="604901" w="435737">
                  <a:moveTo>
                    <a:pt x="435737" y="0"/>
                  </a:moveTo>
                  <a:lnTo>
                    <a:pt x="435737" y="604901"/>
                  </a:lnTo>
                  <a:lnTo>
                    <a:pt x="0" y="604901"/>
                  </a:lnTo>
                  <a:lnTo>
                    <a:pt x="0" y="0"/>
                  </a:lnTo>
                  <a:close/>
                </a:path>
              </a:pathLst>
            </a:custGeom>
            <a:solidFill>
              <a:srgbClr val="F6F1E1"/>
            </a:solidFill>
          </p:spPr>
        </p:sp>
      </p:grpSp>
      <p:grpSp>
        <p:nvGrpSpPr>
          <p:cNvPr name="Group 67" id="67"/>
          <p:cNvGrpSpPr/>
          <p:nvPr/>
        </p:nvGrpSpPr>
        <p:grpSpPr>
          <a:xfrm rot="0">
            <a:off x="5106854" y="8015430"/>
            <a:ext cx="327892" cy="453722"/>
            <a:chOff x="0" y="0"/>
            <a:chExt cx="437189" cy="604963"/>
          </a:xfrm>
        </p:grpSpPr>
        <p:sp>
          <p:nvSpPr>
            <p:cNvPr name="Freeform 68" id="68"/>
            <p:cNvSpPr/>
            <p:nvPr/>
          </p:nvSpPr>
          <p:spPr>
            <a:xfrm flipH="false" flipV="false" rot="0">
              <a:off x="0" y="0"/>
              <a:ext cx="437134" cy="604901"/>
            </a:xfrm>
            <a:custGeom>
              <a:avLst/>
              <a:gdLst/>
              <a:ahLst/>
              <a:cxnLst/>
              <a:rect r="r" b="b" t="t" l="l"/>
              <a:pathLst>
                <a:path h="604901" w="437134">
                  <a:moveTo>
                    <a:pt x="437134" y="0"/>
                  </a:moveTo>
                  <a:lnTo>
                    <a:pt x="437134" y="604901"/>
                  </a:lnTo>
                  <a:lnTo>
                    <a:pt x="0" y="604901"/>
                  </a:lnTo>
                  <a:lnTo>
                    <a:pt x="0" y="0"/>
                  </a:lnTo>
                  <a:close/>
                </a:path>
              </a:pathLst>
            </a:custGeom>
            <a:solidFill>
              <a:srgbClr val="F6F1E1"/>
            </a:solidFill>
          </p:spPr>
        </p:sp>
      </p:grpSp>
      <p:grpSp>
        <p:nvGrpSpPr>
          <p:cNvPr name="Group 69" id="69"/>
          <p:cNvGrpSpPr/>
          <p:nvPr/>
        </p:nvGrpSpPr>
        <p:grpSpPr>
          <a:xfrm rot="0">
            <a:off x="5704540" y="7070574"/>
            <a:ext cx="196980" cy="661832"/>
            <a:chOff x="0" y="0"/>
            <a:chExt cx="262640" cy="882443"/>
          </a:xfrm>
        </p:grpSpPr>
        <p:sp>
          <p:nvSpPr>
            <p:cNvPr name="Freeform 70" id="70"/>
            <p:cNvSpPr/>
            <p:nvPr/>
          </p:nvSpPr>
          <p:spPr>
            <a:xfrm flipH="false" flipV="false" rot="0">
              <a:off x="127" y="127"/>
              <a:ext cx="262509" cy="882269"/>
            </a:xfrm>
            <a:custGeom>
              <a:avLst/>
              <a:gdLst/>
              <a:ahLst/>
              <a:cxnLst/>
              <a:rect r="r" b="b" t="t" l="l"/>
              <a:pathLst>
                <a:path h="882269" w="262509">
                  <a:moveTo>
                    <a:pt x="236855" y="0"/>
                  </a:moveTo>
                  <a:lnTo>
                    <a:pt x="262509" y="882269"/>
                  </a:lnTo>
                  <a:lnTo>
                    <a:pt x="0" y="882269"/>
                  </a:lnTo>
                  <a:lnTo>
                    <a:pt x="25654" y="0"/>
                  </a:lnTo>
                  <a:close/>
                </a:path>
              </a:pathLst>
            </a:custGeom>
            <a:solidFill>
              <a:srgbClr val="614444"/>
            </a:solidFill>
          </p:spPr>
        </p:sp>
      </p:grpSp>
      <p:grpSp>
        <p:nvGrpSpPr>
          <p:cNvPr name="Group 71" id="71"/>
          <p:cNvGrpSpPr/>
          <p:nvPr/>
        </p:nvGrpSpPr>
        <p:grpSpPr>
          <a:xfrm rot="0">
            <a:off x="5334152" y="6924418"/>
            <a:ext cx="240618" cy="807990"/>
            <a:chOff x="0" y="0"/>
            <a:chExt cx="320824" cy="1077320"/>
          </a:xfrm>
        </p:grpSpPr>
        <p:sp>
          <p:nvSpPr>
            <p:cNvPr name="Freeform 72" id="72"/>
            <p:cNvSpPr/>
            <p:nvPr/>
          </p:nvSpPr>
          <p:spPr>
            <a:xfrm flipH="false" flipV="false" rot="0">
              <a:off x="0" y="127"/>
              <a:ext cx="320802" cy="1077087"/>
            </a:xfrm>
            <a:custGeom>
              <a:avLst/>
              <a:gdLst/>
              <a:ahLst/>
              <a:cxnLst/>
              <a:rect r="r" b="b" t="t" l="l"/>
              <a:pathLst>
                <a:path h="1077087" w="320802">
                  <a:moveTo>
                    <a:pt x="289687" y="0"/>
                  </a:moveTo>
                  <a:lnTo>
                    <a:pt x="320802" y="1077087"/>
                  </a:lnTo>
                  <a:lnTo>
                    <a:pt x="0" y="1077087"/>
                  </a:lnTo>
                  <a:lnTo>
                    <a:pt x="31242" y="0"/>
                  </a:lnTo>
                  <a:close/>
                </a:path>
              </a:pathLst>
            </a:custGeom>
            <a:solidFill>
              <a:srgbClr val="614444"/>
            </a:solidFill>
          </p:spPr>
        </p:sp>
      </p:grpSp>
      <p:grpSp>
        <p:nvGrpSpPr>
          <p:cNvPr name="Group 73" id="73"/>
          <p:cNvGrpSpPr/>
          <p:nvPr/>
        </p:nvGrpSpPr>
        <p:grpSpPr>
          <a:xfrm rot="0">
            <a:off x="6314494" y="6142018"/>
            <a:ext cx="9200" cy="7448"/>
            <a:chOff x="0" y="0"/>
            <a:chExt cx="12267" cy="9931"/>
          </a:xfrm>
        </p:grpSpPr>
        <p:sp>
          <p:nvSpPr>
            <p:cNvPr name="Freeform 74" id="74"/>
            <p:cNvSpPr/>
            <p:nvPr/>
          </p:nvSpPr>
          <p:spPr>
            <a:xfrm flipH="false" flipV="false" rot="0">
              <a:off x="0" y="0"/>
              <a:ext cx="12319" cy="9906"/>
            </a:xfrm>
            <a:custGeom>
              <a:avLst/>
              <a:gdLst/>
              <a:ahLst/>
              <a:cxnLst/>
              <a:rect r="r" b="b" t="t" l="l"/>
              <a:pathLst>
                <a:path h="9906" w="12319">
                  <a:moveTo>
                    <a:pt x="6731" y="0"/>
                  </a:moveTo>
                  <a:cubicBezTo>
                    <a:pt x="9525" y="0"/>
                    <a:pt x="12319" y="2794"/>
                    <a:pt x="12319" y="5461"/>
                  </a:cubicBezTo>
                  <a:cubicBezTo>
                    <a:pt x="12319" y="7747"/>
                    <a:pt x="9525" y="9906"/>
                    <a:pt x="6985" y="9906"/>
                  </a:cubicBezTo>
                  <a:cubicBezTo>
                    <a:pt x="6604" y="9906"/>
                    <a:pt x="5969" y="9779"/>
                    <a:pt x="5461" y="9525"/>
                  </a:cubicBezTo>
                  <a:cubicBezTo>
                    <a:pt x="2794" y="9525"/>
                    <a:pt x="0" y="6731"/>
                    <a:pt x="0" y="4064"/>
                  </a:cubicBezTo>
                  <a:cubicBezTo>
                    <a:pt x="1397" y="1397"/>
                    <a:pt x="4064" y="0"/>
                    <a:pt x="6731" y="0"/>
                  </a:cubicBezTo>
                  <a:close/>
                </a:path>
              </a:pathLst>
            </a:custGeom>
            <a:solidFill>
              <a:srgbClr val="FFFFFF"/>
            </a:solidFill>
          </p:spPr>
        </p:sp>
      </p:grpSp>
      <p:sp>
        <p:nvSpPr>
          <p:cNvPr name="Freeform 75" id="75"/>
          <p:cNvSpPr/>
          <p:nvPr/>
        </p:nvSpPr>
        <p:spPr>
          <a:xfrm flipH="false" flipV="false" rot="0">
            <a:off x="-621150" y="2943838"/>
            <a:ext cx="4386554" cy="4075996"/>
          </a:xfrm>
          <a:custGeom>
            <a:avLst/>
            <a:gdLst/>
            <a:ahLst/>
            <a:cxnLst/>
            <a:rect r="r" b="b" t="t" l="l"/>
            <a:pathLst>
              <a:path h="4075996" w="4386554">
                <a:moveTo>
                  <a:pt x="0" y="0"/>
                </a:moveTo>
                <a:lnTo>
                  <a:pt x="4386554" y="0"/>
                </a:lnTo>
                <a:lnTo>
                  <a:pt x="4386554" y="4075996"/>
                </a:lnTo>
                <a:lnTo>
                  <a:pt x="0" y="40759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76" id="76"/>
          <p:cNvSpPr/>
          <p:nvPr/>
        </p:nvSpPr>
        <p:spPr>
          <a:xfrm flipH="false" flipV="false" rot="0">
            <a:off x="2047595" y="4510503"/>
            <a:ext cx="1513289" cy="2457489"/>
          </a:xfrm>
          <a:custGeom>
            <a:avLst/>
            <a:gdLst/>
            <a:ahLst/>
            <a:cxnLst/>
            <a:rect r="r" b="b" t="t" l="l"/>
            <a:pathLst>
              <a:path h="2457489" w="1513289">
                <a:moveTo>
                  <a:pt x="0" y="0"/>
                </a:moveTo>
                <a:lnTo>
                  <a:pt x="1513290" y="0"/>
                </a:lnTo>
                <a:lnTo>
                  <a:pt x="1513290" y="2457490"/>
                </a:lnTo>
                <a:lnTo>
                  <a:pt x="0" y="245749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77" id="77"/>
          <p:cNvSpPr/>
          <p:nvPr/>
        </p:nvSpPr>
        <p:spPr>
          <a:xfrm flipH="false" flipV="false" rot="0">
            <a:off x="4675778" y="3910679"/>
            <a:ext cx="1634827" cy="3022397"/>
          </a:xfrm>
          <a:custGeom>
            <a:avLst/>
            <a:gdLst/>
            <a:ahLst/>
            <a:cxnLst/>
            <a:rect r="r" b="b" t="t" l="l"/>
            <a:pathLst>
              <a:path h="3022397" w="1634827">
                <a:moveTo>
                  <a:pt x="0" y="0"/>
                </a:moveTo>
                <a:lnTo>
                  <a:pt x="1634828" y="0"/>
                </a:lnTo>
                <a:lnTo>
                  <a:pt x="1634828" y="3022396"/>
                </a:lnTo>
                <a:lnTo>
                  <a:pt x="0" y="30223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78" id="78"/>
          <p:cNvSpPr/>
          <p:nvPr/>
        </p:nvSpPr>
        <p:spPr>
          <a:xfrm flipH="false" flipV="false" rot="0">
            <a:off x="4984464" y="5163592"/>
            <a:ext cx="1836794" cy="1906998"/>
          </a:xfrm>
          <a:custGeom>
            <a:avLst/>
            <a:gdLst/>
            <a:ahLst/>
            <a:cxnLst/>
            <a:rect r="r" b="b" t="t" l="l"/>
            <a:pathLst>
              <a:path h="1906998" w="1836794">
                <a:moveTo>
                  <a:pt x="0" y="0"/>
                </a:moveTo>
                <a:lnTo>
                  <a:pt x="1836794" y="0"/>
                </a:lnTo>
                <a:lnTo>
                  <a:pt x="1836794" y="1906998"/>
                </a:lnTo>
                <a:lnTo>
                  <a:pt x="0" y="190699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79" id="79"/>
          <p:cNvGrpSpPr/>
          <p:nvPr/>
        </p:nvGrpSpPr>
        <p:grpSpPr>
          <a:xfrm rot="0">
            <a:off x="1255950" y="8824750"/>
            <a:ext cx="6025800" cy="1078800"/>
            <a:chOff x="0" y="0"/>
            <a:chExt cx="8034400" cy="1438400"/>
          </a:xfrm>
        </p:grpSpPr>
        <p:sp>
          <p:nvSpPr>
            <p:cNvPr name="Freeform 80" id="80"/>
            <p:cNvSpPr/>
            <p:nvPr/>
          </p:nvSpPr>
          <p:spPr>
            <a:xfrm flipH="false" flipV="false" rot="0">
              <a:off x="0" y="0"/>
              <a:ext cx="8034401" cy="1438402"/>
            </a:xfrm>
            <a:custGeom>
              <a:avLst/>
              <a:gdLst/>
              <a:ahLst/>
              <a:cxnLst/>
              <a:rect r="r" b="b" t="t" l="l"/>
              <a:pathLst>
                <a:path h="1438402" w="8034401">
                  <a:moveTo>
                    <a:pt x="0" y="0"/>
                  </a:moveTo>
                  <a:lnTo>
                    <a:pt x="8034401" y="0"/>
                  </a:lnTo>
                  <a:lnTo>
                    <a:pt x="8034401" y="1438402"/>
                  </a:lnTo>
                  <a:lnTo>
                    <a:pt x="0" y="1438402"/>
                  </a:lnTo>
                  <a:close/>
                </a:path>
              </a:pathLst>
            </a:custGeom>
            <a:solidFill>
              <a:srgbClr val="F6F1E1"/>
            </a:solidFill>
          </p:spPr>
        </p:sp>
      </p:grpSp>
      <p:sp>
        <p:nvSpPr>
          <p:cNvPr name="Freeform 81" id="81"/>
          <p:cNvSpPr/>
          <p:nvPr/>
        </p:nvSpPr>
        <p:spPr>
          <a:xfrm flipH="false" flipV="false" rot="0">
            <a:off x="433479" y="754644"/>
            <a:ext cx="10542121" cy="8777712"/>
          </a:xfrm>
          <a:custGeom>
            <a:avLst/>
            <a:gdLst/>
            <a:ahLst/>
            <a:cxnLst/>
            <a:rect r="r" b="b" t="t" l="l"/>
            <a:pathLst>
              <a:path h="8777712" w="10542121">
                <a:moveTo>
                  <a:pt x="0" y="0"/>
                </a:moveTo>
                <a:lnTo>
                  <a:pt x="10542122" y="0"/>
                </a:lnTo>
                <a:lnTo>
                  <a:pt x="10542122" y="8777712"/>
                </a:lnTo>
                <a:lnTo>
                  <a:pt x="0" y="8777712"/>
                </a:lnTo>
                <a:lnTo>
                  <a:pt x="0" y="0"/>
                </a:lnTo>
                <a:close/>
              </a:path>
            </a:pathLst>
          </a:custGeom>
          <a:blipFill>
            <a:blip r:embed="rId21"/>
            <a:stretch>
              <a:fillRect l="0" t="0" r="0" b="0"/>
            </a:stretch>
          </a:blipFill>
        </p:spPr>
      </p:sp>
      <p:sp>
        <p:nvSpPr>
          <p:cNvPr name="TextBox 82" id="82"/>
          <p:cNvSpPr txBox="true"/>
          <p:nvPr/>
        </p:nvSpPr>
        <p:spPr>
          <a:xfrm rot="0">
            <a:off x="11166101" y="3629484"/>
            <a:ext cx="6946487" cy="4612807"/>
          </a:xfrm>
          <a:prstGeom prst="rect">
            <a:avLst/>
          </a:prstGeom>
        </p:spPr>
        <p:txBody>
          <a:bodyPr anchor="t" rtlCol="false" tIns="0" lIns="0" bIns="0" rIns="0">
            <a:spAutoFit/>
          </a:bodyPr>
          <a:lstStyle/>
          <a:p>
            <a:pPr>
              <a:lnSpc>
                <a:spcPts val="3646"/>
              </a:lnSpc>
            </a:pPr>
            <a:r>
              <a:rPr lang="en-US" sz="3038">
                <a:solidFill>
                  <a:srgbClr val="614444"/>
                </a:solidFill>
                <a:latin typeface="Catamaran"/>
              </a:rPr>
              <a:t>Dalam plot sebar nilai PM2.5, pola dan titik-titik yang jelas diselaraskan, kemungkinan menunjukkan kontribusi signifikan polutan tersebut terhadap kualitas udara secara keseluruhan.</a:t>
            </a:r>
          </a:p>
          <a:p>
            <a:pPr>
              <a:lnSpc>
                <a:spcPts val="3646"/>
              </a:lnSpc>
            </a:pPr>
          </a:p>
          <a:p>
            <a:pPr>
              <a:lnSpc>
                <a:spcPts val="3646"/>
              </a:lnSpc>
            </a:pPr>
            <a:r>
              <a:rPr lang="en-US" sz="3038">
                <a:solidFill>
                  <a:srgbClr val="614444"/>
                </a:solidFill>
                <a:latin typeface="Catamaran"/>
              </a:rPr>
              <a:t>CO dan Ozon memberikan sedikit kontribusi polutan tersebut terhadap kualitas udara secara keseluruhan.</a:t>
            </a:r>
          </a:p>
          <a:p>
            <a:pPr algn="l">
              <a:lnSpc>
                <a:spcPts val="364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15395176" y="4892926"/>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80674" y="5737650"/>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331700" y="9160766"/>
            <a:ext cx="1076890" cy="300614"/>
          </a:xfrm>
          <a:custGeom>
            <a:avLst/>
            <a:gdLst/>
            <a:ahLst/>
            <a:cxnLst/>
            <a:rect r="r" b="b" t="t" l="l"/>
            <a:pathLst>
              <a:path h="300614" w="1076890">
                <a:moveTo>
                  <a:pt x="0" y="0"/>
                </a:moveTo>
                <a:lnTo>
                  <a:pt x="1076890" y="0"/>
                </a:lnTo>
                <a:lnTo>
                  <a:pt x="1076890" y="300614"/>
                </a:lnTo>
                <a:lnTo>
                  <a:pt x="0" y="3006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99940" y="1993976"/>
            <a:ext cx="15712936" cy="5672926"/>
          </a:xfrm>
          <a:custGeom>
            <a:avLst/>
            <a:gdLst/>
            <a:ahLst/>
            <a:cxnLst/>
            <a:rect r="r" b="b" t="t" l="l"/>
            <a:pathLst>
              <a:path h="5672926" w="15712936">
                <a:moveTo>
                  <a:pt x="0" y="0"/>
                </a:moveTo>
                <a:lnTo>
                  <a:pt x="15712936" y="0"/>
                </a:lnTo>
                <a:lnTo>
                  <a:pt x="15712936" y="5672927"/>
                </a:lnTo>
                <a:lnTo>
                  <a:pt x="0" y="5672927"/>
                </a:lnTo>
                <a:lnTo>
                  <a:pt x="0" y="0"/>
                </a:lnTo>
                <a:close/>
              </a:path>
            </a:pathLst>
          </a:custGeom>
          <a:blipFill>
            <a:blip r:embed="rId9"/>
            <a:stretch>
              <a:fillRect l="0" t="0" r="0" b="0"/>
            </a:stretch>
          </a:blipFill>
        </p:spPr>
      </p:sp>
      <p:sp>
        <p:nvSpPr>
          <p:cNvPr name="TextBox 6" id="6"/>
          <p:cNvSpPr txBox="true"/>
          <p:nvPr/>
        </p:nvSpPr>
        <p:spPr>
          <a:xfrm rot="0">
            <a:off x="6234267" y="121603"/>
            <a:ext cx="5844282" cy="1604644"/>
          </a:xfrm>
          <a:prstGeom prst="rect">
            <a:avLst/>
          </a:prstGeom>
        </p:spPr>
        <p:txBody>
          <a:bodyPr anchor="t" rtlCol="false" tIns="0" lIns="0" bIns="0" rIns="0">
            <a:spAutoFit/>
          </a:bodyPr>
          <a:lstStyle/>
          <a:p>
            <a:pPr algn="ctr">
              <a:lnSpc>
                <a:spcPts val="12880"/>
              </a:lnSpc>
            </a:pPr>
            <a:r>
              <a:rPr lang="en-US" sz="9200">
                <a:solidFill>
                  <a:srgbClr val="614444"/>
                </a:solidFill>
                <a:latin typeface="Arimo"/>
              </a:rPr>
              <a:t>KORELASI</a:t>
            </a:r>
          </a:p>
        </p:txBody>
      </p:sp>
      <p:sp>
        <p:nvSpPr>
          <p:cNvPr name="TextBox 7" id="7"/>
          <p:cNvSpPr txBox="true"/>
          <p:nvPr/>
        </p:nvSpPr>
        <p:spPr>
          <a:xfrm rot="0">
            <a:off x="1053516" y="8043853"/>
            <a:ext cx="15959360" cy="1417527"/>
          </a:xfrm>
          <a:prstGeom prst="rect">
            <a:avLst/>
          </a:prstGeom>
        </p:spPr>
        <p:txBody>
          <a:bodyPr anchor="t" rtlCol="false" tIns="0" lIns="0" bIns="0" rIns="0">
            <a:spAutoFit/>
          </a:bodyPr>
          <a:lstStyle/>
          <a:p>
            <a:pPr algn="ctr">
              <a:lnSpc>
                <a:spcPts val="3768"/>
              </a:lnSpc>
            </a:pPr>
            <a:r>
              <a:rPr lang="en-US" sz="2691">
                <a:solidFill>
                  <a:srgbClr val="000000"/>
                </a:solidFill>
                <a:latin typeface="Canva Sans"/>
              </a:rPr>
              <a:t>Nilai AQI PM2.5 dan Nilai AQI nampaknya mempunyai korelasi positif yang kuat, artinya PM2.5 berpengaruh langsung terhadap pencemaran udara. </a:t>
            </a:r>
            <a:r>
              <a:rPr lang="en-US" sz="2691">
                <a:solidFill>
                  <a:srgbClr val="000000"/>
                </a:solidFill>
                <a:latin typeface="Canva Sans Bold"/>
              </a:rPr>
              <a:t>Nilai</a:t>
            </a:r>
            <a:r>
              <a:rPr lang="en-US" sz="2691">
                <a:solidFill>
                  <a:srgbClr val="000000"/>
                </a:solidFill>
                <a:latin typeface="Canva Sans"/>
              </a:rPr>
              <a:t> </a:t>
            </a:r>
            <a:r>
              <a:rPr lang="en-US" sz="2691">
                <a:solidFill>
                  <a:srgbClr val="000000"/>
                </a:solidFill>
                <a:latin typeface="Canva Sans Bold"/>
              </a:rPr>
              <a:t>AQI</a:t>
            </a:r>
            <a:r>
              <a:rPr lang="en-US" sz="2691">
                <a:solidFill>
                  <a:srgbClr val="000000"/>
                </a:solidFill>
                <a:latin typeface="Canva Sans"/>
              </a:rPr>
              <a:t> memiliki </a:t>
            </a:r>
            <a:r>
              <a:rPr lang="en-US" sz="2691">
                <a:solidFill>
                  <a:srgbClr val="000000"/>
                </a:solidFill>
                <a:latin typeface="Canva Sans Bold"/>
              </a:rPr>
              <a:t>hubungan positif yang lemah</a:t>
            </a:r>
            <a:r>
              <a:rPr lang="en-US" sz="2691">
                <a:solidFill>
                  <a:srgbClr val="000000"/>
                </a:solidFill>
                <a:latin typeface="Canva Sans"/>
              </a:rPr>
              <a:t> dengan </a:t>
            </a:r>
            <a:r>
              <a:rPr lang="en-US" sz="2691">
                <a:solidFill>
                  <a:srgbClr val="000000"/>
                </a:solidFill>
                <a:latin typeface="Canva Sans Bold"/>
              </a:rPr>
              <a:t>Karbon monoksida dan Ozon</a:t>
            </a:r>
            <a:r>
              <a:rPr lang="en-US" sz="2691">
                <a:solidFill>
                  <a:srgbClr val="000000"/>
                </a:solidFill>
                <a:latin typeface="Canva Sans"/>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15643740" y="6865992"/>
            <a:ext cx="3913670" cy="3913670"/>
          </a:xfrm>
          <a:custGeom>
            <a:avLst/>
            <a:gdLst/>
            <a:ahLst/>
            <a:cxnLst/>
            <a:rect r="r" b="b" t="t" l="l"/>
            <a:pathLst>
              <a:path h="3913670" w="3913670">
                <a:moveTo>
                  <a:pt x="0" y="0"/>
                </a:moveTo>
                <a:lnTo>
                  <a:pt x="3913670" y="0"/>
                </a:lnTo>
                <a:lnTo>
                  <a:pt x="3913670" y="3913670"/>
                </a:lnTo>
                <a:lnTo>
                  <a:pt x="0" y="3913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2507211" y="5171403"/>
            <a:ext cx="10239190" cy="4253310"/>
            <a:chOff x="0" y="0"/>
            <a:chExt cx="13652253" cy="5671080"/>
          </a:xfrm>
        </p:grpSpPr>
        <p:sp>
          <p:nvSpPr>
            <p:cNvPr name="Freeform 4" id="4"/>
            <p:cNvSpPr/>
            <p:nvPr/>
          </p:nvSpPr>
          <p:spPr>
            <a:xfrm flipH="false" flipV="false" rot="0">
              <a:off x="127" y="127"/>
              <a:ext cx="13652119" cy="5670931"/>
            </a:xfrm>
            <a:custGeom>
              <a:avLst/>
              <a:gdLst/>
              <a:ahLst/>
              <a:cxnLst/>
              <a:rect r="r" b="b" t="t" l="l"/>
              <a:pathLst>
                <a:path h="5670931" w="13652119">
                  <a:moveTo>
                    <a:pt x="13652119" y="4413885"/>
                  </a:moveTo>
                  <a:cubicBezTo>
                    <a:pt x="13652119" y="4413885"/>
                    <a:pt x="12097766" y="5670931"/>
                    <a:pt x="9990455" y="4914773"/>
                  </a:cubicBezTo>
                  <a:cubicBezTo>
                    <a:pt x="8422259" y="4354195"/>
                    <a:pt x="9335261" y="2930779"/>
                    <a:pt x="8508237" y="1809496"/>
                  </a:cubicBezTo>
                  <a:cubicBezTo>
                    <a:pt x="7681213" y="688213"/>
                    <a:pt x="5734050" y="937006"/>
                    <a:pt x="4588637" y="1930654"/>
                  </a:cubicBezTo>
                  <a:cubicBezTo>
                    <a:pt x="3194685" y="3140837"/>
                    <a:pt x="0" y="2559177"/>
                    <a:pt x="58039" y="0"/>
                  </a:cubicBezTo>
                  <a:lnTo>
                    <a:pt x="13652119" y="0"/>
                  </a:lnTo>
                  <a:close/>
                </a:path>
              </a:pathLst>
            </a:custGeom>
            <a:solidFill>
              <a:srgbClr val="F3E1CE"/>
            </a:solidFill>
          </p:spPr>
        </p:sp>
      </p:grpSp>
      <p:sp>
        <p:nvSpPr>
          <p:cNvPr name="Freeform 5" id="5"/>
          <p:cNvSpPr/>
          <p:nvPr/>
        </p:nvSpPr>
        <p:spPr>
          <a:xfrm flipH="false" flipV="false" rot="0">
            <a:off x="-5681327" y="-2943839"/>
            <a:ext cx="26544536" cy="4514402"/>
          </a:xfrm>
          <a:custGeom>
            <a:avLst/>
            <a:gdLst/>
            <a:ahLst/>
            <a:cxnLst/>
            <a:rect r="r" b="b" t="t" l="l"/>
            <a:pathLst>
              <a:path h="4514402" w="26544536">
                <a:moveTo>
                  <a:pt x="0" y="0"/>
                </a:moveTo>
                <a:lnTo>
                  <a:pt x="26544536" y="0"/>
                </a:lnTo>
                <a:lnTo>
                  <a:pt x="26544536" y="4514402"/>
                </a:lnTo>
                <a:lnTo>
                  <a:pt x="0" y="4514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35425" y="294213"/>
            <a:ext cx="16017150" cy="1276350"/>
          </a:xfrm>
          <a:prstGeom prst="rect">
            <a:avLst/>
          </a:prstGeom>
        </p:spPr>
        <p:txBody>
          <a:bodyPr anchor="t" rtlCol="false" tIns="0" lIns="0" bIns="0" rIns="0">
            <a:spAutoFit/>
          </a:bodyPr>
          <a:lstStyle/>
          <a:p>
            <a:pPr algn="ctr">
              <a:lnSpc>
                <a:spcPts val="9840"/>
              </a:lnSpc>
            </a:pPr>
            <a:r>
              <a:rPr lang="en-US" sz="8200">
                <a:solidFill>
                  <a:srgbClr val="614444"/>
                </a:solidFill>
                <a:latin typeface="Arimo"/>
              </a:rPr>
              <a:t>KESIMPULAN</a:t>
            </a:r>
          </a:p>
        </p:txBody>
      </p:sp>
      <p:graphicFrame>
        <p:nvGraphicFramePr>
          <p:cNvPr name="Table 7" id="7"/>
          <p:cNvGraphicFramePr>
            <a:graphicFrameLocks noGrp="true"/>
          </p:cNvGraphicFramePr>
          <p:nvPr/>
        </p:nvGraphicFramePr>
        <p:xfrm>
          <a:off x="2005388" y="1570563"/>
          <a:ext cx="14277224" cy="8362950"/>
        </p:xfrm>
        <a:graphic>
          <a:graphicData uri="http://schemas.openxmlformats.org/drawingml/2006/table">
            <a:tbl>
              <a:tblPr/>
              <a:tblGrid>
                <a:gridCol w="1845152"/>
                <a:gridCol w="12432072"/>
              </a:tblGrid>
              <a:tr h="2193248">
                <a:tc>
                  <a:txBody>
                    <a:bodyPr anchor="t" rtlCol="false"/>
                    <a:lstStyle/>
                    <a:p>
                      <a:pPr algn="ctr">
                        <a:lnSpc>
                          <a:spcPts val="4320"/>
                        </a:lnSpc>
                        <a:defRPr/>
                      </a:pPr>
                      <a:r>
                        <a:rPr lang="en-US" sz="3600">
                          <a:solidFill>
                            <a:srgbClr val="614444"/>
                          </a:solidFill>
                          <a:latin typeface="Arimo"/>
                        </a:rPr>
                        <a:t>1</a:t>
                      </a:r>
                      <a:endParaRPr lang="en-US" sz="1100"/>
                    </a:p>
                  </a:txBody>
                  <a:tcPr marL="121144" marR="121144" marT="121144" marB="121144" anchor="ctr">
                    <a:lnL cmpd="sng" algn="ctr" cap="flat" w="9525">
                      <a:solidFill>
                        <a:srgbClr val="E4BBA5"/>
                      </a:solidFill>
                      <a:prstDash val="solid"/>
                      <a:round/>
                      <a:headEnd type="none" w="med" len="med"/>
                      <a:tailEnd type="none" w="med" len="med"/>
                    </a:lnL>
                    <a:lnR cmpd="sng" algn="ctr" cap="flat" w="76200">
                      <a:solidFill>
                        <a:srgbClr val="F6F1E1"/>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E4BBA5"/>
                    </a:solidFill>
                  </a:tcPr>
                </a:tc>
                <a:tc>
                  <a:txBody>
                    <a:bodyPr anchor="t" rtlCol="false"/>
                    <a:lstStyle/>
                    <a:p>
                      <a:pPr algn="l">
                        <a:lnSpc>
                          <a:spcPts val="3240"/>
                        </a:lnSpc>
                        <a:defRPr/>
                      </a:pPr>
                      <a:r>
                        <a:rPr lang="en-US" sz="2700">
                          <a:solidFill>
                            <a:srgbClr val="614444"/>
                          </a:solidFill>
                          <a:latin typeface="Catamaran Bold"/>
                        </a:rPr>
                        <a:t>Kualitas Udara Secara Keseluruhan: Mayoritas kota menunjukkan kualitas udara yang baik, sementara sebagian besar kota mengalami kondisi sedang hingga tidak sehat, dan sebagian kecil kota mencapai tingkat yang sangat tidak sehat dan berbahaya.</a:t>
                      </a:r>
                      <a:endParaRPr lang="en-US" sz="1100"/>
                    </a:p>
                  </a:txBody>
                  <a:tcPr marL="121144" marR="121144" marT="121144" marB="121144" anchor="ctr">
                    <a:lnL cmpd="sng" algn="ctr" cap="flat" w="76200">
                      <a:solidFill>
                        <a:srgbClr val="F6F1E1"/>
                      </a:solidFill>
                      <a:prstDash val="solid"/>
                      <a:round/>
                      <a:headEnd type="none" w="med" len="med"/>
                      <a:tailEnd type="none" w="med" len="med"/>
                    </a:lnL>
                    <a:lnR cmpd="sng" algn="ctr" cap="flat" w="9525">
                      <a:solidFill>
                        <a:srgbClr val="E4BBA5"/>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E4BBA5"/>
                    </a:solidFill>
                  </a:tcPr>
                </a:tc>
              </a:tr>
              <a:tr h="1783206">
                <a:tc>
                  <a:txBody>
                    <a:bodyPr anchor="t" rtlCol="false"/>
                    <a:lstStyle/>
                    <a:p>
                      <a:pPr algn="ctr">
                        <a:lnSpc>
                          <a:spcPts val="4320"/>
                        </a:lnSpc>
                        <a:defRPr/>
                      </a:pPr>
                      <a:r>
                        <a:rPr lang="en-US" sz="3600">
                          <a:solidFill>
                            <a:srgbClr val="614444"/>
                          </a:solidFill>
                          <a:latin typeface="Arimo"/>
                        </a:rPr>
                        <a:t>2</a:t>
                      </a:r>
                      <a:endParaRPr lang="en-US" sz="1100"/>
                    </a:p>
                  </a:txBody>
                  <a:tcPr marL="121144" marR="121144" marT="121144" marB="121144" anchor="ctr">
                    <a:lnL cmpd="sng" algn="ctr" cap="flat" w="9525">
                      <a:solidFill>
                        <a:srgbClr val="F3E1CE"/>
                      </a:solidFill>
                      <a:prstDash val="solid"/>
                      <a:round/>
                      <a:headEnd type="none" w="med" len="med"/>
                      <a:tailEnd type="none" w="med" len="med"/>
                    </a:lnL>
                    <a:lnR cmpd="sng" algn="ctr" cap="flat" w="76200">
                      <a:solidFill>
                        <a:srgbClr val="F6F1E1"/>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F3E1CE"/>
                    </a:solidFill>
                  </a:tcPr>
                </a:tc>
                <a:tc>
                  <a:txBody>
                    <a:bodyPr anchor="t" rtlCol="false"/>
                    <a:lstStyle/>
                    <a:p>
                      <a:pPr algn="l">
                        <a:lnSpc>
                          <a:spcPts val="3240"/>
                        </a:lnSpc>
                        <a:defRPr/>
                      </a:pPr>
                      <a:r>
                        <a:rPr lang="en-US" sz="2700">
                          <a:solidFill>
                            <a:srgbClr val="614444"/>
                          </a:solidFill>
                          <a:latin typeface="Catamaran Bold"/>
                        </a:rPr>
                        <a:t>Kesenjangan Regional: India memiliki sejumlah besar kota dengan nilai AQI yang tinggi, yang menunjukkan masalah polusi yang parah, sementara Brasil memiliki kota-kota dengan kualitas udara yang baik.</a:t>
                      </a:r>
                      <a:endParaRPr lang="en-US" sz="1100"/>
                    </a:p>
                  </a:txBody>
                  <a:tcPr marL="121144" marR="121144" marT="121144" marB="121144" anchor="ctr">
                    <a:lnL cmpd="sng" algn="ctr" cap="flat" w="76200">
                      <a:solidFill>
                        <a:srgbClr val="F6F1E1"/>
                      </a:solidFill>
                      <a:prstDash val="solid"/>
                      <a:round/>
                      <a:headEnd type="none" w="med" len="med"/>
                      <a:tailEnd type="none" w="med" len="med"/>
                    </a:lnL>
                    <a:lnR cmpd="sng" algn="ctr" cap="flat" w="9525">
                      <a:solidFill>
                        <a:srgbClr val="F3E1CE"/>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F3E1CE"/>
                    </a:solidFill>
                  </a:tcPr>
                </a:tc>
              </a:tr>
              <a:tr h="2193248">
                <a:tc>
                  <a:txBody>
                    <a:bodyPr anchor="t" rtlCol="false"/>
                    <a:lstStyle/>
                    <a:p>
                      <a:pPr algn="ctr">
                        <a:lnSpc>
                          <a:spcPts val="4320"/>
                        </a:lnSpc>
                        <a:defRPr/>
                      </a:pPr>
                      <a:r>
                        <a:rPr lang="en-US" sz="3600">
                          <a:solidFill>
                            <a:srgbClr val="614444"/>
                          </a:solidFill>
                          <a:latin typeface="Arimo"/>
                        </a:rPr>
                        <a:t>3</a:t>
                      </a:r>
                      <a:endParaRPr lang="en-US" sz="1100"/>
                    </a:p>
                  </a:txBody>
                  <a:tcPr marL="121144" marR="121144" marT="121144" marB="121144" anchor="ctr">
                    <a:lnL cmpd="sng" algn="ctr" cap="flat" w="9525">
                      <a:solidFill>
                        <a:srgbClr val="E4BBA5"/>
                      </a:solidFill>
                      <a:prstDash val="solid"/>
                      <a:round/>
                      <a:headEnd type="none" w="med" len="med"/>
                      <a:tailEnd type="none" w="med" len="med"/>
                    </a:lnL>
                    <a:lnR cmpd="sng" algn="ctr" cap="flat" w="76200">
                      <a:solidFill>
                        <a:srgbClr val="F6F1E1"/>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F3E1CE"/>
                      </a:solidFill>
                      <a:prstDash val="solid"/>
                      <a:round/>
                      <a:headEnd type="none" w="med" len="med"/>
                      <a:tailEnd type="none" w="med" len="med"/>
                    </a:lnB>
                    <a:solidFill>
                      <a:srgbClr val="E4BBA5"/>
                    </a:solidFill>
                  </a:tcPr>
                </a:tc>
                <a:tc>
                  <a:txBody>
                    <a:bodyPr anchor="t" rtlCol="false"/>
                    <a:lstStyle/>
                    <a:p>
                      <a:pPr algn="l">
                        <a:lnSpc>
                          <a:spcPts val="3240"/>
                        </a:lnSpc>
                        <a:defRPr/>
                      </a:pPr>
                      <a:r>
                        <a:rPr lang="en-US" sz="2700">
                          <a:solidFill>
                            <a:srgbClr val="614444"/>
                          </a:solidFill>
                          <a:latin typeface="Catamaran Bold"/>
                        </a:rPr>
                        <a:t>Kontribusi Polutan: PM2.5 muncul sebagai polutan penting yang mempengaruhi kualitas udara secara keseluruhan, dengan korelasi positif yang jelas dengan AQI. Polutan lain seperti CO dan Ozon juga berperan, meskipun pada tingkat yang lebih rendah.</a:t>
                      </a:r>
                      <a:endParaRPr lang="en-US" sz="1100"/>
                    </a:p>
                  </a:txBody>
                  <a:tcPr marL="121144" marR="121144" marT="121144" marB="121144" anchor="ctr">
                    <a:lnL cmpd="sng" algn="ctr" cap="flat" w="76200">
                      <a:solidFill>
                        <a:srgbClr val="F6F1E1"/>
                      </a:solidFill>
                      <a:prstDash val="solid"/>
                      <a:round/>
                      <a:headEnd type="none" w="med" len="med"/>
                      <a:tailEnd type="none" w="med" len="med"/>
                    </a:lnL>
                    <a:lnR cmpd="sng" algn="ctr" cap="flat" w="9525">
                      <a:solidFill>
                        <a:srgbClr val="E4BBA5"/>
                      </a:solidFill>
                      <a:prstDash val="solid"/>
                      <a:round/>
                      <a:headEnd type="none" w="med" len="med"/>
                      <a:tailEnd type="none" w="med" len="med"/>
                    </a:lnR>
                    <a:lnT cmpd="sng" algn="ctr" cap="flat" w="9525">
                      <a:solidFill>
                        <a:srgbClr val="E4BBA5"/>
                      </a:solidFill>
                      <a:prstDash val="solid"/>
                      <a:round/>
                      <a:headEnd type="none" w="med" len="med"/>
                      <a:tailEnd type="none" w="med" len="med"/>
                    </a:lnT>
                    <a:lnB cmpd="sng" algn="ctr" cap="flat" w="9525">
                      <a:solidFill>
                        <a:srgbClr val="F3E1CE"/>
                      </a:solidFill>
                      <a:prstDash val="solid"/>
                      <a:round/>
                      <a:headEnd type="none" w="med" len="med"/>
                      <a:tailEnd type="none" w="med" len="med"/>
                    </a:lnB>
                    <a:solidFill>
                      <a:srgbClr val="E4BBA5"/>
                    </a:solidFill>
                  </a:tcPr>
                </a:tc>
              </a:tr>
              <a:tr h="2193248">
                <a:tc>
                  <a:txBody>
                    <a:bodyPr anchor="t" rtlCol="false"/>
                    <a:lstStyle/>
                    <a:p>
                      <a:pPr algn="ctr">
                        <a:lnSpc>
                          <a:spcPts val="4320"/>
                        </a:lnSpc>
                        <a:defRPr/>
                      </a:pPr>
                      <a:r>
                        <a:rPr lang="en-US" sz="3600">
                          <a:solidFill>
                            <a:srgbClr val="614444"/>
                          </a:solidFill>
                          <a:latin typeface="Arimo"/>
                        </a:rPr>
                        <a:t>4</a:t>
                      </a:r>
                      <a:endParaRPr lang="en-US" sz="1100"/>
                    </a:p>
                  </a:txBody>
                  <a:tcPr marL="121144" marR="121144" marT="121144" marB="121144" anchor="ctr">
                    <a:lnL cmpd="sng" algn="ctr" cap="flat" w="9525">
                      <a:solidFill>
                        <a:srgbClr val="F3E1CE"/>
                      </a:solidFill>
                      <a:prstDash val="solid"/>
                      <a:round/>
                      <a:headEnd type="none" w="med" len="med"/>
                      <a:tailEnd type="none" w="med" len="med"/>
                    </a:lnL>
                    <a:lnR cmpd="sng" algn="ctr" cap="flat" w="76200">
                      <a:solidFill>
                        <a:srgbClr val="F6F1E1"/>
                      </a:solidFill>
                      <a:prstDash val="solid"/>
                      <a:round/>
                      <a:headEnd type="none" w="med" len="med"/>
                      <a:tailEnd type="none" w="med" len="med"/>
                    </a:lnR>
                    <a:lnT cmpd="sng" algn="ctr" cap="flat" w="9525">
                      <a:solidFill>
                        <a:srgbClr val="F3E1CE"/>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F3E1CE"/>
                    </a:solidFill>
                  </a:tcPr>
                </a:tc>
                <a:tc>
                  <a:txBody>
                    <a:bodyPr anchor="t" rtlCol="false"/>
                    <a:lstStyle/>
                    <a:p>
                      <a:pPr algn="l">
                        <a:lnSpc>
                          <a:spcPts val="3240"/>
                        </a:lnSpc>
                        <a:defRPr/>
                      </a:pPr>
                      <a:r>
                        <a:rPr lang="en-US" sz="2700">
                          <a:solidFill>
                            <a:srgbClr val="614444"/>
                          </a:solidFill>
                          <a:latin typeface="Catamaran Bold"/>
                        </a:rPr>
                        <a:t>Analisis Korelasi: Nilai AQI PM2.5 menunjukkan korelasi positif yang kuat dengan AQI secara keseluruhan, yang menunjukkan dampak signifikan terhadap tingkat polusi udara. Sementara itu, Karbon Monoksida dan Ozon menunjukkan korelasi yang lebih lemah dengan AQI.</a:t>
                      </a:r>
                      <a:endParaRPr lang="en-US" sz="1100"/>
                    </a:p>
                  </a:txBody>
                  <a:tcPr marL="121144" marR="121144" marT="121144" marB="121144" anchor="ctr">
                    <a:lnL cmpd="sng" algn="ctr" cap="flat" w="76200">
                      <a:solidFill>
                        <a:srgbClr val="F6F1E1"/>
                      </a:solidFill>
                      <a:prstDash val="solid"/>
                      <a:round/>
                      <a:headEnd type="none" w="med" len="med"/>
                      <a:tailEnd type="none" w="med" len="med"/>
                    </a:lnL>
                    <a:lnR cmpd="sng" algn="ctr" cap="flat" w="9525">
                      <a:solidFill>
                        <a:srgbClr val="F3E1CE"/>
                      </a:solidFill>
                      <a:prstDash val="solid"/>
                      <a:round/>
                      <a:headEnd type="none" w="med" len="med"/>
                      <a:tailEnd type="none" w="med" len="med"/>
                    </a:lnR>
                    <a:lnT cmpd="sng" algn="ctr" cap="flat" w="9525">
                      <a:solidFill>
                        <a:srgbClr val="F3E1CE"/>
                      </a:solidFill>
                      <a:prstDash val="solid"/>
                      <a:round/>
                      <a:headEnd type="none" w="med" len="med"/>
                      <a:tailEnd type="none" w="med" len="med"/>
                    </a:lnT>
                    <a:lnB cmpd="sng" algn="ctr" cap="flat" w="9525">
                      <a:solidFill>
                        <a:srgbClr val="E4BBA5"/>
                      </a:solidFill>
                      <a:prstDash val="solid"/>
                      <a:round/>
                      <a:headEnd type="none" w="med" len="med"/>
                      <a:tailEnd type="none" w="med" len="med"/>
                    </a:lnB>
                    <a:solidFill>
                      <a:srgbClr val="F3E1CE"/>
                    </a:solidFill>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417418" y="7671050"/>
            <a:ext cx="19122834" cy="4134350"/>
          </a:xfrm>
          <a:custGeom>
            <a:avLst/>
            <a:gdLst/>
            <a:ahLst/>
            <a:cxnLst/>
            <a:rect r="r" b="b" t="t" l="l"/>
            <a:pathLst>
              <a:path h="4134350" w="19122834">
                <a:moveTo>
                  <a:pt x="0" y="0"/>
                </a:moveTo>
                <a:lnTo>
                  <a:pt x="19122834" y="0"/>
                </a:lnTo>
                <a:lnTo>
                  <a:pt x="19122834" y="4134350"/>
                </a:lnTo>
                <a:lnTo>
                  <a:pt x="0" y="4134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307864" y="6597542"/>
            <a:ext cx="509140" cy="509182"/>
            <a:chOff x="0" y="0"/>
            <a:chExt cx="678853" cy="678909"/>
          </a:xfrm>
        </p:grpSpPr>
        <p:sp>
          <p:nvSpPr>
            <p:cNvPr name="Freeform 4" id="4"/>
            <p:cNvSpPr/>
            <p:nvPr/>
          </p:nvSpPr>
          <p:spPr>
            <a:xfrm flipH="false" flipV="false" rot="0">
              <a:off x="0" y="0"/>
              <a:ext cx="678815" cy="678942"/>
            </a:xfrm>
            <a:custGeom>
              <a:avLst/>
              <a:gdLst/>
              <a:ahLst/>
              <a:cxnLst/>
              <a:rect r="r" b="b" t="t" l="l"/>
              <a:pathLst>
                <a:path h="678942" w="678815">
                  <a:moveTo>
                    <a:pt x="340360" y="0"/>
                  </a:moveTo>
                  <a:cubicBezTo>
                    <a:pt x="152527" y="0"/>
                    <a:pt x="0" y="152527"/>
                    <a:pt x="0" y="338582"/>
                  </a:cubicBezTo>
                  <a:cubicBezTo>
                    <a:pt x="0" y="526415"/>
                    <a:pt x="152527" y="678942"/>
                    <a:pt x="340360" y="678942"/>
                  </a:cubicBezTo>
                  <a:cubicBezTo>
                    <a:pt x="528193" y="678942"/>
                    <a:pt x="678815" y="526415"/>
                    <a:pt x="678815" y="338582"/>
                  </a:cubicBezTo>
                  <a:cubicBezTo>
                    <a:pt x="678815" y="152527"/>
                    <a:pt x="528193" y="0"/>
                    <a:pt x="340360" y="0"/>
                  </a:cubicBezTo>
                  <a:close/>
                </a:path>
              </a:pathLst>
            </a:custGeom>
            <a:solidFill>
              <a:srgbClr val="F3E1CE"/>
            </a:solidFill>
          </p:spPr>
        </p:sp>
      </p:grpSp>
      <p:sp>
        <p:nvSpPr>
          <p:cNvPr name="Freeform 5" id="5"/>
          <p:cNvSpPr/>
          <p:nvPr/>
        </p:nvSpPr>
        <p:spPr>
          <a:xfrm flipH="false" flipV="false" rot="0">
            <a:off x="593308" y="2394500"/>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57282" y="396197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183232"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93308" y="2394500"/>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17418" y="7671050"/>
            <a:ext cx="19122834" cy="4134350"/>
          </a:xfrm>
          <a:custGeom>
            <a:avLst/>
            <a:gdLst/>
            <a:ahLst/>
            <a:cxnLst/>
            <a:rect r="r" b="b" t="t" l="l"/>
            <a:pathLst>
              <a:path h="4134350" w="19122834">
                <a:moveTo>
                  <a:pt x="0" y="0"/>
                </a:moveTo>
                <a:lnTo>
                  <a:pt x="19122834" y="0"/>
                </a:lnTo>
                <a:lnTo>
                  <a:pt x="19122834" y="4134350"/>
                </a:lnTo>
                <a:lnTo>
                  <a:pt x="0" y="4134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307864" y="6597542"/>
            <a:ext cx="509140" cy="509182"/>
            <a:chOff x="0" y="0"/>
            <a:chExt cx="678853" cy="678909"/>
          </a:xfrm>
        </p:grpSpPr>
        <p:sp>
          <p:nvSpPr>
            <p:cNvPr name="Freeform 11" id="11"/>
            <p:cNvSpPr/>
            <p:nvPr/>
          </p:nvSpPr>
          <p:spPr>
            <a:xfrm flipH="false" flipV="false" rot="0">
              <a:off x="0" y="0"/>
              <a:ext cx="678815" cy="678942"/>
            </a:xfrm>
            <a:custGeom>
              <a:avLst/>
              <a:gdLst/>
              <a:ahLst/>
              <a:cxnLst/>
              <a:rect r="r" b="b" t="t" l="l"/>
              <a:pathLst>
                <a:path h="678942" w="678815">
                  <a:moveTo>
                    <a:pt x="340360" y="0"/>
                  </a:moveTo>
                  <a:cubicBezTo>
                    <a:pt x="152527" y="0"/>
                    <a:pt x="0" y="152527"/>
                    <a:pt x="0" y="338582"/>
                  </a:cubicBezTo>
                  <a:cubicBezTo>
                    <a:pt x="0" y="526415"/>
                    <a:pt x="152527" y="678942"/>
                    <a:pt x="340360" y="678942"/>
                  </a:cubicBezTo>
                  <a:cubicBezTo>
                    <a:pt x="528193" y="678942"/>
                    <a:pt x="678815" y="526415"/>
                    <a:pt x="678815" y="338582"/>
                  </a:cubicBezTo>
                  <a:cubicBezTo>
                    <a:pt x="678815" y="152527"/>
                    <a:pt x="528193" y="0"/>
                    <a:pt x="340360" y="0"/>
                  </a:cubicBezTo>
                  <a:close/>
                </a:path>
              </a:pathLst>
            </a:custGeom>
            <a:solidFill>
              <a:srgbClr val="F3E1CE"/>
            </a:solidFill>
          </p:spPr>
        </p:sp>
      </p:grpSp>
      <p:sp>
        <p:nvSpPr>
          <p:cNvPr name="Freeform 12" id="12"/>
          <p:cNvSpPr/>
          <p:nvPr/>
        </p:nvSpPr>
        <p:spPr>
          <a:xfrm flipH="false" flipV="false" rot="0">
            <a:off x="7457282" y="396197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183232"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830172" y="4610614"/>
            <a:ext cx="1714290" cy="3962514"/>
          </a:xfrm>
          <a:custGeom>
            <a:avLst/>
            <a:gdLst/>
            <a:ahLst/>
            <a:cxnLst/>
            <a:rect r="r" b="b" t="t" l="l"/>
            <a:pathLst>
              <a:path h="3962514" w="1714290">
                <a:moveTo>
                  <a:pt x="0" y="0"/>
                </a:moveTo>
                <a:lnTo>
                  <a:pt x="1714290" y="0"/>
                </a:lnTo>
                <a:lnTo>
                  <a:pt x="1714290" y="3962514"/>
                </a:lnTo>
                <a:lnTo>
                  <a:pt x="0" y="3962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324462" y="4496620"/>
            <a:ext cx="1945820" cy="3732658"/>
          </a:xfrm>
          <a:custGeom>
            <a:avLst/>
            <a:gdLst/>
            <a:ahLst/>
            <a:cxnLst/>
            <a:rect r="r" b="b" t="t" l="l"/>
            <a:pathLst>
              <a:path h="3732658" w="1945820">
                <a:moveTo>
                  <a:pt x="0" y="0"/>
                </a:moveTo>
                <a:lnTo>
                  <a:pt x="1945820" y="0"/>
                </a:lnTo>
                <a:lnTo>
                  <a:pt x="1945820" y="3732658"/>
                </a:lnTo>
                <a:lnTo>
                  <a:pt x="0" y="37326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11520" y="3380982"/>
            <a:ext cx="2453536" cy="4620558"/>
          </a:xfrm>
          <a:custGeom>
            <a:avLst/>
            <a:gdLst/>
            <a:ahLst/>
            <a:cxnLst/>
            <a:rect r="r" b="b" t="t" l="l"/>
            <a:pathLst>
              <a:path h="4620558" w="2453536">
                <a:moveTo>
                  <a:pt x="0" y="0"/>
                </a:moveTo>
                <a:lnTo>
                  <a:pt x="2453536" y="0"/>
                </a:lnTo>
                <a:lnTo>
                  <a:pt x="2453536" y="4620558"/>
                </a:lnTo>
                <a:lnTo>
                  <a:pt x="0" y="46205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p:nvPr/>
        </p:nvGrpSpPr>
        <p:grpSpPr>
          <a:xfrm rot="0">
            <a:off x="1240842" y="8041642"/>
            <a:ext cx="1407452" cy="1358612"/>
            <a:chOff x="0" y="0"/>
            <a:chExt cx="1876603" cy="1811483"/>
          </a:xfrm>
        </p:grpSpPr>
        <p:sp>
          <p:nvSpPr>
            <p:cNvPr name="Freeform 18" id="18"/>
            <p:cNvSpPr/>
            <p:nvPr/>
          </p:nvSpPr>
          <p:spPr>
            <a:xfrm flipH="false" flipV="false" rot="0">
              <a:off x="0" y="0"/>
              <a:ext cx="1876425" cy="1811528"/>
            </a:xfrm>
            <a:custGeom>
              <a:avLst/>
              <a:gdLst/>
              <a:ahLst/>
              <a:cxnLst/>
              <a:rect r="r" b="b" t="t" l="l"/>
              <a:pathLst>
                <a:path h="1811528" w="1876425">
                  <a:moveTo>
                    <a:pt x="282702" y="0"/>
                  </a:moveTo>
                  <a:lnTo>
                    <a:pt x="282702" y="851916"/>
                  </a:lnTo>
                  <a:lnTo>
                    <a:pt x="0" y="851916"/>
                  </a:lnTo>
                  <a:lnTo>
                    <a:pt x="0" y="1402334"/>
                  </a:lnTo>
                  <a:lnTo>
                    <a:pt x="1617980" y="1811528"/>
                  </a:lnTo>
                  <a:lnTo>
                    <a:pt x="1617980" y="1599438"/>
                  </a:lnTo>
                  <a:lnTo>
                    <a:pt x="1653286" y="1599438"/>
                  </a:lnTo>
                  <a:cubicBezTo>
                    <a:pt x="1718437" y="1599438"/>
                    <a:pt x="1768602" y="1651508"/>
                    <a:pt x="1768602" y="1716659"/>
                  </a:cubicBezTo>
                  <a:lnTo>
                    <a:pt x="1768602" y="1811528"/>
                  </a:lnTo>
                  <a:lnTo>
                    <a:pt x="1876425" y="1811528"/>
                  </a:lnTo>
                  <a:lnTo>
                    <a:pt x="1876425" y="1716659"/>
                  </a:lnTo>
                  <a:cubicBezTo>
                    <a:pt x="1876425" y="1593850"/>
                    <a:pt x="1775968" y="1493520"/>
                    <a:pt x="1653286" y="1493520"/>
                  </a:cubicBezTo>
                  <a:lnTo>
                    <a:pt x="1617980" y="1493520"/>
                  </a:lnTo>
                  <a:lnTo>
                    <a:pt x="1617980" y="851916"/>
                  </a:lnTo>
                  <a:lnTo>
                    <a:pt x="520827" y="851916"/>
                  </a:lnTo>
                  <a:lnTo>
                    <a:pt x="520827" y="0"/>
                  </a:lnTo>
                  <a:lnTo>
                    <a:pt x="429641" y="0"/>
                  </a:lnTo>
                  <a:lnTo>
                    <a:pt x="429641" y="851916"/>
                  </a:lnTo>
                  <a:lnTo>
                    <a:pt x="373888" y="851916"/>
                  </a:lnTo>
                  <a:lnTo>
                    <a:pt x="373888" y="0"/>
                  </a:lnTo>
                  <a:close/>
                </a:path>
              </a:pathLst>
            </a:custGeom>
            <a:solidFill>
              <a:srgbClr val="E4BBA5"/>
            </a:solidFill>
          </p:spPr>
        </p:sp>
      </p:grpSp>
      <p:grpSp>
        <p:nvGrpSpPr>
          <p:cNvPr name="Group 19" id="19"/>
          <p:cNvGrpSpPr/>
          <p:nvPr/>
        </p:nvGrpSpPr>
        <p:grpSpPr>
          <a:xfrm rot="0">
            <a:off x="6316258" y="8484872"/>
            <a:ext cx="1141048" cy="845290"/>
            <a:chOff x="0" y="0"/>
            <a:chExt cx="1521397" cy="1127053"/>
          </a:xfrm>
        </p:grpSpPr>
        <p:sp>
          <p:nvSpPr>
            <p:cNvPr name="Freeform 20" id="20"/>
            <p:cNvSpPr/>
            <p:nvPr/>
          </p:nvSpPr>
          <p:spPr>
            <a:xfrm flipH="false" flipV="false" rot="0">
              <a:off x="0" y="0"/>
              <a:ext cx="1521333" cy="1126998"/>
            </a:xfrm>
            <a:custGeom>
              <a:avLst/>
              <a:gdLst/>
              <a:ahLst/>
              <a:cxnLst/>
              <a:rect r="r" b="b" t="t" l="l"/>
              <a:pathLst>
                <a:path h="1126998" w="1521333">
                  <a:moveTo>
                    <a:pt x="256667" y="0"/>
                  </a:moveTo>
                  <a:lnTo>
                    <a:pt x="256667" y="50292"/>
                  </a:lnTo>
                  <a:lnTo>
                    <a:pt x="202819" y="50292"/>
                  </a:lnTo>
                  <a:lnTo>
                    <a:pt x="202819" y="384937"/>
                  </a:lnTo>
                  <a:lnTo>
                    <a:pt x="0" y="384937"/>
                  </a:lnTo>
                  <a:lnTo>
                    <a:pt x="0" y="1126998"/>
                  </a:lnTo>
                  <a:lnTo>
                    <a:pt x="1521333" y="1126998"/>
                  </a:lnTo>
                  <a:lnTo>
                    <a:pt x="1521333" y="384937"/>
                  </a:lnTo>
                  <a:lnTo>
                    <a:pt x="1452499" y="384937"/>
                  </a:lnTo>
                  <a:lnTo>
                    <a:pt x="1452499" y="334772"/>
                  </a:lnTo>
                  <a:lnTo>
                    <a:pt x="1164209" y="334772"/>
                  </a:lnTo>
                  <a:lnTo>
                    <a:pt x="1164209" y="385064"/>
                  </a:lnTo>
                  <a:lnTo>
                    <a:pt x="1028446" y="385064"/>
                  </a:lnTo>
                  <a:lnTo>
                    <a:pt x="1028446" y="50292"/>
                  </a:lnTo>
                  <a:lnTo>
                    <a:pt x="972693" y="50292"/>
                  </a:lnTo>
                  <a:lnTo>
                    <a:pt x="972693" y="0"/>
                  </a:lnTo>
                  <a:lnTo>
                    <a:pt x="704850" y="0"/>
                  </a:lnTo>
                  <a:lnTo>
                    <a:pt x="704850" y="50292"/>
                  </a:lnTo>
                  <a:lnTo>
                    <a:pt x="649097" y="50292"/>
                  </a:lnTo>
                  <a:lnTo>
                    <a:pt x="649097" y="384937"/>
                  </a:lnTo>
                  <a:lnTo>
                    <a:pt x="578485" y="384937"/>
                  </a:lnTo>
                  <a:lnTo>
                    <a:pt x="578485" y="50292"/>
                  </a:lnTo>
                  <a:lnTo>
                    <a:pt x="526415" y="50292"/>
                  </a:lnTo>
                  <a:lnTo>
                    <a:pt x="526415" y="0"/>
                  </a:lnTo>
                  <a:close/>
                </a:path>
              </a:pathLst>
            </a:custGeom>
            <a:solidFill>
              <a:srgbClr val="E4BBA5"/>
            </a:solidFill>
          </p:spPr>
        </p:sp>
      </p:grpSp>
      <p:grpSp>
        <p:nvGrpSpPr>
          <p:cNvPr name="Group 21" id="21"/>
          <p:cNvGrpSpPr/>
          <p:nvPr/>
        </p:nvGrpSpPr>
        <p:grpSpPr>
          <a:xfrm rot="0">
            <a:off x="2748624" y="8290966"/>
            <a:ext cx="1866328" cy="1171698"/>
            <a:chOff x="0" y="0"/>
            <a:chExt cx="2488437" cy="1562264"/>
          </a:xfrm>
        </p:grpSpPr>
        <p:sp>
          <p:nvSpPr>
            <p:cNvPr name="Freeform 22" id="22"/>
            <p:cNvSpPr/>
            <p:nvPr/>
          </p:nvSpPr>
          <p:spPr>
            <a:xfrm flipH="false" flipV="false" rot="0">
              <a:off x="0" y="0"/>
              <a:ext cx="2488438" cy="1562227"/>
            </a:xfrm>
            <a:custGeom>
              <a:avLst/>
              <a:gdLst/>
              <a:ahLst/>
              <a:cxnLst/>
              <a:rect r="r" b="b" t="t" l="l"/>
              <a:pathLst>
                <a:path h="1562227" w="2488438">
                  <a:moveTo>
                    <a:pt x="1207008" y="0"/>
                  </a:moveTo>
                  <a:lnTo>
                    <a:pt x="0" y="412877"/>
                  </a:lnTo>
                  <a:lnTo>
                    <a:pt x="0" y="1562227"/>
                  </a:lnTo>
                  <a:lnTo>
                    <a:pt x="2412111" y="864870"/>
                  </a:lnTo>
                  <a:lnTo>
                    <a:pt x="2488438" y="440817"/>
                  </a:lnTo>
                  <a:lnTo>
                    <a:pt x="1207008" y="0"/>
                  </a:lnTo>
                  <a:close/>
                </a:path>
              </a:pathLst>
            </a:custGeom>
            <a:solidFill>
              <a:srgbClr val="E4BBA5"/>
            </a:solidFill>
          </p:spPr>
        </p:sp>
      </p:grpSp>
      <p:grpSp>
        <p:nvGrpSpPr>
          <p:cNvPr name="Group 23" id="23"/>
          <p:cNvGrpSpPr/>
          <p:nvPr/>
        </p:nvGrpSpPr>
        <p:grpSpPr>
          <a:xfrm rot="0">
            <a:off x="7612904" y="8334206"/>
            <a:ext cx="1139626" cy="927624"/>
            <a:chOff x="0" y="0"/>
            <a:chExt cx="1519501" cy="1236832"/>
          </a:xfrm>
        </p:grpSpPr>
        <p:sp>
          <p:nvSpPr>
            <p:cNvPr name="Freeform 24" id="24"/>
            <p:cNvSpPr/>
            <p:nvPr/>
          </p:nvSpPr>
          <p:spPr>
            <a:xfrm flipH="false" flipV="false" rot="0">
              <a:off x="0" y="0"/>
              <a:ext cx="1519428" cy="1236726"/>
            </a:xfrm>
            <a:custGeom>
              <a:avLst/>
              <a:gdLst/>
              <a:ahLst/>
              <a:cxnLst/>
              <a:rect r="r" b="b" t="t" l="l"/>
              <a:pathLst>
                <a:path h="1236726" w="1519428">
                  <a:moveTo>
                    <a:pt x="0" y="0"/>
                  </a:moveTo>
                  <a:lnTo>
                    <a:pt x="13081" y="1236726"/>
                  </a:lnTo>
                  <a:lnTo>
                    <a:pt x="1519428" y="1236726"/>
                  </a:lnTo>
                  <a:lnTo>
                    <a:pt x="1519428" y="518922"/>
                  </a:lnTo>
                  <a:lnTo>
                    <a:pt x="1002411" y="0"/>
                  </a:lnTo>
                  <a:lnTo>
                    <a:pt x="1007999" y="503936"/>
                  </a:lnTo>
                  <a:lnTo>
                    <a:pt x="502158" y="0"/>
                  </a:lnTo>
                  <a:lnTo>
                    <a:pt x="507746" y="507746"/>
                  </a:lnTo>
                  <a:lnTo>
                    <a:pt x="0" y="0"/>
                  </a:lnTo>
                  <a:close/>
                </a:path>
              </a:pathLst>
            </a:custGeom>
            <a:solidFill>
              <a:srgbClr val="E4BBA5"/>
            </a:solidFill>
          </p:spPr>
        </p:sp>
      </p:grpSp>
      <p:grpSp>
        <p:nvGrpSpPr>
          <p:cNvPr name="Group 25" id="25"/>
          <p:cNvGrpSpPr/>
          <p:nvPr/>
        </p:nvGrpSpPr>
        <p:grpSpPr>
          <a:xfrm rot="0">
            <a:off x="4927332" y="7655252"/>
            <a:ext cx="1944440" cy="1645964"/>
            <a:chOff x="0" y="0"/>
            <a:chExt cx="2592587" cy="2194619"/>
          </a:xfrm>
        </p:grpSpPr>
        <p:sp>
          <p:nvSpPr>
            <p:cNvPr name="Freeform 26" id="26"/>
            <p:cNvSpPr/>
            <p:nvPr/>
          </p:nvSpPr>
          <p:spPr>
            <a:xfrm flipH="false" flipV="false" rot="0">
              <a:off x="0" y="0"/>
              <a:ext cx="2592578" cy="2194560"/>
            </a:xfrm>
            <a:custGeom>
              <a:avLst/>
              <a:gdLst/>
              <a:ahLst/>
              <a:cxnLst/>
              <a:rect r="r" b="b" t="t" l="l"/>
              <a:pathLst>
                <a:path h="2194560" w="2592578">
                  <a:moveTo>
                    <a:pt x="1004316" y="0"/>
                  </a:moveTo>
                  <a:lnTo>
                    <a:pt x="1004316" y="900176"/>
                  </a:lnTo>
                  <a:lnTo>
                    <a:pt x="874141" y="900176"/>
                  </a:lnTo>
                  <a:lnTo>
                    <a:pt x="874141" y="1314958"/>
                  </a:lnTo>
                  <a:lnTo>
                    <a:pt x="0" y="1314958"/>
                  </a:lnTo>
                  <a:lnTo>
                    <a:pt x="0" y="1947291"/>
                  </a:lnTo>
                  <a:lnTo>
                    <a:pt x="2592578" y="2194560"/>
                  </a:lnTo>
                  <a:lnTo>
                    <a:pt x="2592578" y="1653413"/>
                  </a:lnTo>
                  <a:lnTo>
                    <a:pt x="1748155" y="1653413"/>
                  </a:lnTo>
                  <a:lnTo>
                    <a:pt x="1748155" y="900176"/>
                  </a:lnTo>
                  <a:lnTo>
                    <a:pt x="1207008" y="900176"/>
                  </a:lnTo>
                  <a:lnTo>
                    <a:pt x="1207008" y="0"/>
                  </a:lnTo>
                  <a:close/>
                </a:path>
              </a:pathLst>
            </a:custGeom>
            <a:solidFill>
              <a:srgbClr val="E4BBA5"/>
            </a:solidFill>
          </p:spPr>
        </p:sp>
      </p:grpSp>
      <p:grpSp>
        <p:nvGrpSpPr>
          <p:cNvPr name="Group 27" id="27"/>
          <p:cNvGrpSpPr/>
          <p:nvPr/>
        </p:nvGrpSpPr>
        <p:grpSpPr>
          <a:xfrm rot="0">
            <a:off x="3091776" y="8172414"/>
            <a:ext cx="365504" cy="418484"/>
            <a:chOff x="0" y="0"/>
            <a:chExt cx="487339" cy="557979"/>
          </a:xfrm>
        </p:grpSpPr>
        <p:sp>
          <p:nvSpPr>
            <p:cNvPr name="Freeform 28" id="28"/>
            <p:cNvSpPr/>
            <p:nvPr/>
          </p:nvSpPr>
          <p:spPr>
            <a:xfrm flipH="false" flipV="false" rot="0">
              <a:off x="0" y="0"/>
              <a:ext cx="487299" cy="557911"/>
            </a:xfrm>
            <a:custGeom>
              <a:avLst/>
              <a:gdLst/>
              <a:ahLst/>
              <a:cxnLst/>
              <a:rect r="r" b="b" t="t" l="l"/>
              <a:pathLst>
                <a:path h="557911" w="487299">
                  <a:moveTo>
                    <a:pt x="72644" y="0"/>
                  </a:moveTo>
                  <a:lnTo>
                    <a:pt x="0" y="557911"/>
                  </a:lnTo>
                  <a:lnTo>
                    <a:pt x="487299" y="557911"/>
                  </a:lnTo>
                  <a:lnTo>
                    <a:pt x="414782" y="0"/>
                  </a:lnTo>
                  <a:close/>
                </a:path>
              </a:pathLst>
            </a:custGeom>
            <a:solidFill>
              <a:srgbClr val="E4BBA5"/>
            </a:solidFill>
          </p:spPr>
        </p:sp>
      </p:grpSp>
      <p:grpSp>
        <p:nvGrpSpPr>
          <p:cNvPr name="Group 29" id="29"/>
          <p:cNvGrpSpPr/>
          <p:nvPr/>
        </p:nvGrpSpPr>
        <p:grpSpPr>
          <a:xfrm rot="0">
            <a:off x="5891458" y="8565380"/>
            <a:ext cx="1341886" cy="995950"/>
            <a:chOff x="0" y="0"/>
            <a:chExt cx="1789181" cy="1327933"/>
          </a:xfrm>
        </p:grpSpPr>
        <p:sp>
          <p:nvSpPr>
            <p:cNvPr name="Freeform 30" id="30"/>
            <p:cNvSpPr/>
            <p:nvPr/>
          </p:nvSpPr>
          <p:spPr>
            <a:xfrm flipH="false" flipV="false" rot="0">
              <a:off x="0" y="0"/>
              <a:ext cx="1789176" cy="1327785"/>
            </a:xfrm>
            <a:custGeom>
              <a:avLst/>
              <a:gdLst/>
              <a:ahLst/>
              <a:cxnLst/>
              <a:rect r="r" b="b" t="t" l="l"/>
              <a:pathLst>
                <a:path h="1327785" w="1789176">
                  <a:moveTo>
                    <a:pt x="301371" y="0"/>
                  </a:moveTo>
                  <a:lnTo>
                    <a:pt x="301371" y="61341"/>
                  </a:lnTo>
                  <a:lnTo>
                    <a:pt x="234442" y="61341"/>
                  </a:lnTo>
                  <a:lnTo>
                    <a:pt x="234442" y="453771"/>
                  </a:lnTo>
                  <a:lnTo>
                    <a:pt x="0" y="453771"/>
                  </a:lnTo>
                  <a:lnTo>
                    <a:pt x="0" y="1327785"/>
                  </a:lnTo>
                  <a:lnTo>
                    <a:pt x="1789176" y="1327785"/>
                  </a:lnTo>
                  <a:lnTo>
                    <a:pt x="1789176" y="453771"/>
                  </a:lnTo>
                  <a:lnTo>
                    <a:pt x="1709166" y="453771"/>
                  </a:lnTo>
                  <a:lnTo>
                    <a:pt x="1709166" y="392430"/>
                  </a:lnTo>
                  <a:lnTo>
                    <a:pt x="1370711" y="392430"/>
                  </a:lnTo>
                  <a:lnTo>
                    <a:pt x="1370711" y="453771"/>
                  </a:lnTo>
                  <a:lnTo>
                    <a:pt x="1207008" y="453771"/>
                  </a:lnTo>
                  <a:lnTo>
                    <a:pt x="1207008" y="61341"/>
                  </a:lnTo>
                  <a:lnTo>
                    <a:pt x="1141984" y="61341"/>
                  </a:lnTo>
                  <a:lnTo>
                    <a:pt x="1141984" y="0"/>
                  </a:lnTo>
                  <a:lnTo>
                    <a:pt x="825754" y="0"/>
                  </a:lnTo>
                  <a:lnTo>
                    <a:pt x="825754" y="61341"/>
                  </a:lnTo>
                  <a:lnTo>
                    <a:pt x="762508" y="61341"/>
                  </a:lnTo>
                  <a:lnTo>
                    <a:pt x="762508" y="453771"/>
                  </a:lnTo>
                  <a:lnTo>
                    <a:pt x="678815" y="453771"/>
                  </a:lnTo>
                  <a:lnTo>
                    <a:pt x="678815" y="61341"/>
                  </a:lnTo>
                  <a:lnTo>
                    <a:pt x="617474" y="61341"/>
                  </a:lnTo>
                  <a:lnTo>
                    <a:pt x="617474" y="0"/>
                  </a:lnTo>
                  <a:close/>
                </a:path>
              </a:pathLst>
            </a:custGeom>
            <a:solidFill>
              <a:srgbClr val="614444"/>
            </a:solidFill>
          </p:spPr>
        </p:sp>
      </p:grpSp>
      <p:grpSp>
        <p:nvGrpSpPr>
          <p:cNvPr name="Group 31" id="31"/>
          <p:cNvGrpSpPr/>
          <p:nvPr/>
        </p:nvGrpSpPr>
        <p:grpSpPr>
          <a:xfrm rot="0">
            <a:off x="7324972" y="8776012"/>
            <a:ext cx="1583200" cy="785328"/>
            <a:chOff x="0" y="0"/>
            <a:chExt cx="2110933" cy="1047104"/>
          </a:xfrm>
        </p:grpSpPr>
        <p:sp>
          <p:nvSpPr>
            <p:cNvPr name="Freeform 32" id="32"/>
            <p:cNvSpPr/>
            <p:nvPr/>
          </p:nvSpPr>
          <p:spPr>
            <a:xfrm flipH="false" flipV="false" rot="0">
              <a:off x="0" y="0"/>
              <a:ext cx="2110867" cy="1046988"/>
            </a:xfrm>
            <a:custGeom>
              <a:avLst/>
              <a:gdLst/>
              <a:ahLst/>
              <a:cxnLst/>
              <a:rect r="r" b="b" t="t" l="l"/>
              <a:pathLst>
                <a:path h="1046988" w="2110867">
                  <a:moveTo>
                    <a:pt x="1054481" y="0"/>
                  </a:moveTo>
                  <a:lnTo>
                    <a:pt x="0" y="362712"/>
                  </a:lnTo>
                  <a:lnTo>
                    <a:pt x="0" y="1046988"/>
                  </a:lnTo>
                  <a:lnTo>
                    <a:pt x="2110867" y="1046988"/>
                  </a:lnTo>
                  <a:lnTo>
                    <a:pt x="2110867" y="362712"/>
                  </a:lnTo>
                  <a:lnTo>
                    <a:pt x="1054481" y="0"/>
                  </a:lnTo>
                  <a:close/>
                </a:path>
              </a:pathLst>
            </a:custGeom>
            <a:solidFill>
              <a:srgbClr val="614444"/>
            </a:solidFill>
          </p:spPr>
        </p:sp>
      </p:grpSp>
      <p:grpSp>
        <p:nvGrpSpPr>
          <p:cNvPr name="Group 33" id="33"/>
          <p:cNvGrpSpPr/>
          <p:nvPr/>
        </p:nvGrpSpPr>
        <p:grpSpPr>
          <a:xfrm rot="0">
            <a:off x="3166252" y="8632330"/>
            <a:ext cx="1139584" cy="929004"/>
            <a:chOff x="0" y="0"/>
            <a:chExt cx="1519445" cy="1238672"/>
          </a:xfrm>
        </p:grpSpPr>
        <p:sp>
          <p:nvSpPr>
            <p:cNvPr name="Freeform 34" id="34"/>
            <p:cNvSpPr/>
            <p:nvPr/>
          </p:nvSpPr>
          <p:spPr>
            <a:xfrm flipH="false" flipV="false" rot="0">
              <a:off x="0" y="0"/>
              <a:ext cx="1519428" cy="1238631"/>
            </a:xfrm>
            <a:custGeom>
              <a:avLst/>
              <a:gdLst/>
              <a:ahLst/>
              <a:cxnLst/>
              <a:rect r="r" b="b" t="t" l="l"/>
              <a:pathLst>
                <a:path h="1238631" w="1519428">
                  <a:moveTo>
                    <a:pt x="502158" y="0"/>
                  </a:moveTo>
                  <a:lnTo>
                    <a:pt x="505841" y="505841"/>
                  </a:lnTo>
                  <a:lnTo>
                    <a:pt x="0" y="0"/>
                  </a:lnTo>
                  <a:lnTo>
                    <a:pt x="13081" y="1238631"/>
                  </a:lnTo>
                  <a:lnTo>
                    <a:pt x="1519428" y="1238631"/>
                  </a:lnTo>
                  <a:lnTo>
                    <a:pt x="1519428" y="517017"/>
                  </a:lnTo>
                  <a:lnTo>
                    <a:pt x="1002411" y="0"/>
                  </a:lnTo>
                  <a:lnTo>
                    <a:pt x="1006094" y="503936"/>
                  </a:lnTo>
                  <a:lnTo>
                    <a:pt x="502158" y="0"/>
                  </a:lnTo>
                  <a:close/>
                </a:path>
              </a:pathLst>
            </a:custGeom>
            <a:solidFill>
              <a:srgbClr val="614444"/>
            </a:solidFill>
          </p:spPr>
        </p:sp>
      </p:grpSp>
      <p:grpSp>
        <p:nvGrpSpPr>
          <p:cNvPr name="Group 35" id="35"/>
          <p:cNvGrpSpPr/>
          <p:nvPr/>
        </p:nvGrpSpPr>
        <p:grpSpPr>
          <a:xfrm rot="0">
            <a:off x="1144214" y="7855368"/>
            <a:ext cx="1943060" cy="1705926"/>
            <a:chOff x="0" y="0"/>
            <a:chExt cx="2590747" cy="2274568"/>
          </a:xfrm>
        </p:grpSpPr>
        <p:sp>
          <p:nvSpPr>
            <p:cNvPr name="Freeform 36" id="36"/>
            <p:cNvSpPr/>
            <p:nvPr/>
          </p:nvSpPr>
          <p:spPr>
            <a:xfrm flipH="false" flipV="false" rot="0">
              <a:off x="0" y="0"/>
              <a:ext cx="2590673" cy="2274570"/>
            </a:xfrm>
            <a:custGeom>
              <a:avLst/>
              <a:gdLst/>
              <a:ahLst/>
              <a:cxnLst/>
              <a:rect r="r" b="b" t="t" l="l"/>
              <a:pathLst>
                <a:path h="2274570" w="2590673">
                  <a:moveTo>
                    <a:pt x="1004316" y="0"/>
                  </a:moveTo>
                  <a:lnTo>
                    <a:pt x="1004316" y="900176"/>
                  </a:lnTo>
                  <a:lnTo>
                    <a:pt x="874141" y="900176"/>
                  </a:lnTo>
                  <a:lnTo>
                    <a:pt x="874141" y="1316736"/>
                  </a:lnTo>
                  <a:lnTo>
                    <a:pt x="0" y="1316736"/>
                  </a:lnTo>
                  <a:lnTo>
                    <a:pt x="0" y="2274570"/>
                  </a:lnTo>
                  <a:lnTo>
                    <a:pt x="2590673" y="2274570"/>
                  </a:lnTo>
                  <a:lnTo>
                    <a:pt x="2590673" y="1653413"/>
                  </a:lnTo>
                  <a:lnTo>
                    <a:pt x="1748155" y="1653413"/>
                  </a:lnTo>
                  <a:lnTo>
                    <a:pt x="1748155" y="900176"/>
                  </a:lnTo>
                  <a:lnTo>
                    <a:pt x="1207008" y="900176"/>
                  </a:lnTo>
                  <a:lnTo>
                    <a:pt x="1207008" y="0"/>
                  </a:lnTo>
                  <a:close/>
                </a:path>
              </a:pathLst>
            </a:custGeom>
            <a:solidFill>
              <a:srgbClr val="614444"/>
            </a:solidFill>
          </p:spPr>
        </p:sp>
      </p:grpSp>
      <p:sp>
        <p:nvSpPr>
          <p:cNvPr name="Freeform 37" id="37"/>
          <p:cNvSpPr/>
          <p:nvPr/>
        </p:nvSpPr>
        <p:spPr>
          <a:xfrm flipH="false" flipV="false" rot="0">
            <a:off x="4177204" y="2503828"/>
            <a:ext cx="1737998" cy="5791084"/>
          </a:xfrm>
          <a:custGeom>
            <a:avLst/>
            <a:gdLst/>
            <a:ahLst/>
            <a:cxnLst/>
            <a:rect r="r" b="b" t="t" l="l"/>
            <a:pathLst>
              <a:path h="5791084" w="1737998">
                <a:moveTo>
                  <a:pt x="0" y="0"/>
                </a:moveTo>
                <a:lnTo>
                  <a:pt x="1737998" y="0"/>
                </a:lnTo>
                <a:lnTo>
                  <a:pt x="1737998" y="5791084"/>
                </a:lnTo>
                <a:lnTo>
                  <a:pt x="0" y="579108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8" id="38"/>
          <p:cNvGrpSpPr/>
          <p:nvPr/>
        </p:nvGrpSpPr>
        <p:grpSpPr>
          <a:xfrm rot="0">
            <a:off x="4415604" y="8202700"/>
            <a:ext cx="1407452" cy="1358612"/>
            <a:chOff x="0" y="0"/>
            <a:chExt cx="1876603" cy="1811483"/>
          </a:xfrm>
        </p:grpSpPr>
        <p:sp>
          <p:nvSpPr>
            <p:cNvPr name="Freeform 39" id="39"/>
            <p:cNvSpPr/>
            <p:nvPr/>
          </p:nvSpPr>
          <p:spPr>
            <a:xfrm flipH="false" flipV="false" rot="0">
              <a:off x="0" y="0"/>
              <a:ext cx="1876552" cy="1811401"/>
            </a:xfrm>
            <a:custGeom>
              <a:avLst/>
              <a:gdLst/>
              <a:ahLst/>
              <a:cxnLst/>
              <a:rect r="r" b="b" t="t" l="l"/>
              <a:pathLst>
                <a:path h="1811401" w="1876552">
                  <a:moveTo>
                    <a:pt x="284607" y="0"/>
                  </a:moveTo>
                  <a:lnTo>
                    <a:pt x="284607" y="851789"/>
                  </a:lnTo>
                  <a:lnTo>
                    <a:pt x="0" y="851789"/>
                  </a:lnTo>
                  <a:lnTo>
                    <a:pt x="0" y="1811401"/>
                  </a:lnTo>
                  <a:lnTo>
                    <a:pt x="1617980" y="1811401"/>
                  </a:lnTo>
                  <a:lnTo>
                    <a:pt x="1617980" y="1599438"/>
                  </a:lnTo>
                  <a:lnTo>
                    <a:pt x="1653286" y="1599438"/>
                  </a:lnTo>
                  <a:cubicBezTo>
                    <a:pt x="1718437" y="1599438"/>
                    <a:pt x="1770507" y="1651508"/>
                    <a:pt x="1770507" y="1716532"/>
                  </a:cubicBezTo>
                  <a:lnTo>
                    <a:pt x="1770507" y="1811401"/>
                  </a:lnTo>
                  <a:lnTo>
                    <a:pt x="1876552" y="1811401"/>
                  </a:lnTo>
                  <a:lnTo>
                    <a:pt x="1876552" y="1716532"/>
                  </a:lnTo>
                  <a:cubicBezTo>
                    <a:pt x="1876552" y="1591945"/>
                    <a:pt x="1776095" y="1493393"/>
                    <a:pt x="1653413" y="1493393"/>
                  </a:cubicBezTo>
                  <a:lnTo>
                    <a:pt x="1617980" y="1493393"/>
                  </a:lnTo>
                  <a:lnTo>
                    <a:pt x="1617980" y="851789"/>
                  </a:lnTo>
                  <a:lnTo>
                    <a:pt x="520827" y="851789"/>
                  </a:lnTo>
                  <a:lnTo>
                    <a:pt x="520827" y="0"/>
                  </a:lnTo>
                  <a:lnTo>
                    <a:pt x="431546" y="0"/>
                  </a:lnTo>
                  <a:lnTo>
                    <a:pt x="431546" y="851789"/>
                  </a:lnTo>
                  <a:lnTo>
                    <a:pt x="375666" y="851789"/>
                  </a:lnTo>
                  <a:lnTo>
                    <a:pt x="375666" y="0"/>
                  </a:lnTo>
                  <a:close/>
                </a:path>
              </a:pathLst>
            </a:custGeom>
            <a:solidFill>
              <a:srgbClr val="614444"/>
            </a:solidFill>
          </p:spPr>
        </p:sp>
      </p:grpSp>
      <p:sp>
        <p:nvSpPr>
          <p:cNvPr name="TextBox 40" id="40"/>
          <p:cNvSpPr txBox="true"/>
          <p:nvPr/>
        </p:nvSpPr>
        <p:spPr>
          <a:xfrm rot="0">
            <a:off x="9609157" y="3208446"/>
            <a:ext cx="7835750" cy="3822482"/>
          </a:xfrm>
          <a:prstGeom prst="rect">
            <a:avLst/>
          </a:prstGeom>
        </p:spPr>
        <p:txBody>
          <a:bodyPr anchor="t" rtlCol="false" tIns="0" lIns="0" bIns="0" rIns="0">
            <a:spAutoFit/>
          </a:bodyPr>
          <a:lstStyle/>
          <a:p>
            <a:pPr algn="ctr">
              <a:lnSpc>
                <a:spcPts val="14955"/>
              </a:lnSpc>
            </a:pPr>
            <a:r>
              <a:rPr lang="en-US" sz="12462">
                <a:solidFill>
                  <a:srgbClr val="E4BBA5"/>
                </a:solidFill>
                <a:latin typeface="Arim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3377300" y="8842962"/>
            <a:ext cx="23018492" cy="2504838"/>
          </a:xfrm>
          <a:custGeom>
            <a:avLst/>
            <a:gdLst/>
            <a:ahLst/>
            <a:cxnLst/>
            <a:rect r="r" b="b" t="t" l="l"/>
            <a:pathLst>
              <a:path h="2504838" w="23018492">
                <a:moveTo>
                  <a:pt x="0" y="0"/>
                </a:moveTo>
                <a:lnTo>
                  <a:pt x="23018492" y="0"/>
                </a:lnTo>
                <a:lnTo>
                  <a:pt x="23018492" y="2504838"/>
                </a:lnTo>
                <a:lnTo>
                  <a:pt x="0" y="2504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632900" y="1937300"/>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7026"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2237900" y="9251060"/>
            <a:ext cx="1041000" cy="180000"/>
            <a:chOff x="0" y="0"/>
            <a:chExt cx="1388000" cy="240000"/>
          </a:xfrm>
        </p:grpSpPr>
        <p:sp>
          <p:nvSpPr>
            <p:cNvPr name="Freeform 6" id="6"/>
            <p:cNvSpPr/>
            <p:nvPr/>
          </p:nvSpPr>
          <p:spPr>
            <a:xfrm flipH="false" flipV="false" rot="0">
              <a:off x="0" y="0"/>
              <a:ext cx="1387983" cy="240030"/>
            </a:xfrm>
            <a:custGeom>
              <a:avLst/>
              <a:gdLst/>
              <a:ahLst/>
              <a:cxnLst/>
              <a:rect r="r" b="b" t="t" l="l"/>
              <a:pathLst>
                <a:path h="240030" w="1387983">
                  <a:moveTo>
                    <a:pt x="0" y="0"/>
                  </a:moveTo>
                  <a:lnTo>
                    <a:pt x="1387983" y="0"/>
                  </a:lnTo>
                  <a:lnTo>
                    <a:pt x="1387983" y="240030"/>
                  </a:lnTo>
                  <a:lnTo>
                    <a:pt x="0" y="240030"/>
                  </a:lnTo>
                  <a:close/>
                </a:path>
              </a:pathLst>
            </a:custGeom>
            <a:solidFill>
              <a:srgbClr val="F3E1CE"/>
            </a:solidFill>
          </p:spPr>
        </p:sp>
      </p:grpSp>
      <p:grpSp>
        <p:nvGrpSpPr>
          <p:cNvPr name="Group 7" id="7"/>
          <p:cNvGrpSpPr/>
          <p:nvPr/>
        </p:nvGrpSpPr>
        <p:grpSpPr>
          <a:xfrm rot="0">
            <a:off x="5444876" y="9251060"/>
            <a:ext cx="1041000" cy="180000"/>
            <a:chOff x="0" y="0"/>
            <a:chExt cx="1388000" cy="240000"/>
          </a:xfrm>
        </p:grpSpPr>
        <p:sp>
          <p:nvSpPr>
            <p:cNvPr name="Freeform 8" id="8"/>
            <p:cNvSpPr/>
            <p:nvPr/>
          </p:nvSpPr>
          <p:spPr>
            <a:xfrm flipH="false" flipV="false" rot="0">
              <a:off x="0" y="0"/>
              <a:ext cx="1387983" cy="240030"/>
            </a:xfrm>
            <a:custGeom>
              <a:avLst/>
              <a:gdLst/>
              <a:ahLst/>
              <a:cxnLst/>
              <a:rect r="r" b="b" t="t" l="l"/>
              <a:pathLst>
                <a:path h="240030" w="1387983">
                  <a:moveTo>
                    <a:pt x="0" y="0"/>
                  </a:moveTo>
                  <a:lnTo>
                    <a:pt x="1387983" y="0"/>
                  </a:lnTo>
                  <a:lnTo>
                    <a:pt x="1387983" y="240030"/>
                  </a:lnTo>
                  <a:lnTo>
                    <a:pt x="0" y="240030"/>
                  </a:lnTo>
                  <a:close/>
                </a:path>
              </a:pathLst>
            </a:custGeom>
            <a:solidFill>
              <a:srgbClr val="F3E1CE"/>
            </a:solidFill>
          </p:spPr>
        </p:sp>
      </p:grpSp>
      <p:grpSp>
        <p:nvGrpSpPr>
          <p:cNvPr name="Group 9" id="9"/>
          <p:cNvGrpSpPr/>
          <p:nvPr/>
        </p:nvGrpSpPr>
        <p:grpSpPr>
          <a:xfrm rot="0">
            <a:off x="8651876" y="9251060"/>
            <a:ext cx="1041000" cy="180000"/>
            <a:chOff x="0" y="0"/>
            <a:chExt cx="1388000" cy="240000"/>
          </a:xfrm>
        </p:grpSpPr>
        <p:sp>
          <p:nvSpPr>
            <p:cNvPr name="Freeform 10" id="10"/>
            <p:cNvSpPr/>
            <p:nvPr/>
          </p:nvSpPr>
          <p:spPr>
            <a:xfrm flipH="false" flipV="false" rot="0">
              <a:off x="0" y="0"/>
              <a:ext cx="1387983" cy="240030"/>
            </a:xfrm>
            <a:custGeom>
              <a:avLst/>
              <a:gdLst/>
              <a:ahLst/>
              <a:cxnLst/>
              <a:rect r="r" b="b" t="t" l="l"/>
              <a:pathLst>
                <a:path h="240030" w="1387983">
                  <a:moveTo>
                    <a:pt x="0" y="0"/>
                  </a:moveTo>
                  <a:lnTo>
                    <a:pt x="1387983" y="0"/>
                  </a:lnTo>
                  <a:lnTo>
                    <a:pt x="1387983" y="240030"/>
                  </a:lnTo>
                  <a:lnTo>
                    <a:pt x="0" y="240030"/>
                  </a:lnTo>
                  <a:close/>
                </a:path>
              </a:pathLst>
            </a:custGeom>
            <a:solidFill>
              <a:srgbClr val="F3E1CE"/>
            </a:solidFill>
          </p:spPr>
        </p:sp>
      </p:grpSp>
      <p:grpSp>
        <p:nvGrpSpPr>
          <p:cNvPr name="Group 11" id="11"/>
          <p:cNvGrpSpPr/>
          <p:nvPr/>
        </p:nvGrpSpPr>
        <p:grpSpPr>
          <a:xfrm rot="0">
            <a:off x="15037500" y="9251060"/>
            <a:ext cx="1041000" cy="180000"/>
            <a:chOff x="0" y="0"/>
            <a:chExt cx="1388000" cy="240000"/>
          </a:xfrm>
        </p:grpSpPr>
        <p:sp>
          <p:nvSpPr>
            <p:cNvPr name="Freeform 12" id="12"/>
            <p:cNvSpPr/>
            <p:nvPr/>
          </p:nvSpPr>
          <p:spPr>
            <a:xfrm flipH="false" flipV="false" rot="0">
              <a:off x="0" y="0"/>
              <a:ext cx="1387983" cy="240030"/>
            </a:xfrm>
            <a:custGeom>
              <a:avLst/>
              <a:gdLst/>
              <a:ahLst/>
              <a:cxnLst/>
              <a:rect r="r" b="b" t="t" l="l"/>
              <a:pathLst>
                <a:path h="240030" w="1387983">
                  <a:moveTo>
                    <a:pt x="0" y="0"/>
                  </a:moveTo>
                  <a:lnTo>
                    <a:pt x="1387983" y="0"/>
                  </a:lnTo>
                  <a:lnTo>
                    <a:pt x="1387983" y="240030"/>
                  </a:lnTo>
                  <a:lnTo>
                    <a:pt x="0" y="240030"/>
                  </a:lnTo>
                  <a:close/>
                </a:path>
              </a:pathLst>
            </a:custGeom>
            <a:solidFill>
              <a:srgbClr val="F3E1CE"/>
            </a:solidFill>
          </p:spPr>
        </p:sp>
      </p:grpSp>
      <p:grpSp>
        <p:nvGrpSpPr>
          <p:cNvPr name="Group 13" id="13"/>
          <p:cNvGrpSpPr/>
          <p:nvPr/>
        </p:nvGrpSpPr>
        <p:grpSpPr>
          <a:xfrm rot="0">
            <a:off x="11830500" y="9251060"/>
            <a:ext cx="1041000" cy="180000"/>
            <a:chOff x="0" y="0"/>
            <a:chExt cx="1388000" cy="240000"/>
          </a:xfrm>
        </p:grpSpPr>
        <p:sp>
          <p:nvSpPr>
            <p:cNvPr name="Freeform 14" id="14"/>
            <p:cNvSpPr/>
            <p:nvPr/>
          </p:nvSpPr>
          <p:spPr>
            <a:xfrm flipH="false" flipV="false" rot="0">
              <a:off x="0" y="0"/>
              <a:ext cx="1387983" cy="240030"/>
            </a:xfrm>
            <a:custGeom>
              <a:avLst/>
              <a:gdLst/>
              <a:ahLst/>
              <a:cxnLst/>
              <a:rect r="r" b="b" t="t" l="l"/>
              <a:pathLst>
                <a:path h="240030" w="1387983">
                  <a:moveTo>
                    <a:pt x="0" y="0"/>
                  </a:moveTo>
                  <a:lnTo>
                    <a:pt x="1387983" y="0"/>
                  </a:lnTo>
                  <a:lnTo>
                    <a:pt x="1387983" y="240030"/>
                  </a:lnTo>
                  <a:lnTo>
                    <a:pt x="0" y="240030"/>
                  </a:lnTo>
                  <a:close/>
                </a:path>
              </a:pathLst>
            </a:custGeom>
            <a:solidFill>
              <a:srgbClr val="F3E1CE"/>
            </a:solidFill>
          </p:spPr>
        </p:sp>
      </p:grpSp>
      <p:sp>
        <p:nvSpPr>
          <p:cNvPr name="Freeform 15" id="15"/>
          <p:cNvSpPr/>
          <p:nvPr/>
        </p:nvSpPr>
        <p:spPr>
          <a:xfrm flipH="false" flipV="false" rot="0">
            <a:off x="5965376" y="8547275"/>
            <a:ext cx="6253495" cy="4114800"/>
          </a:xfrm>
          <a:custGeom>
            <a:avLst/>
            <a:gdLst/>
            <a:ahLst/>
            <a:cxnLst/>
            <a:rect r="r" b="b" t="t" l="l"/>
            <a:pathLst>
              <a:path h="4114800" w="6253495">
                <a:moveTo>
                  <a:pt x="0" y="0"/>
                </a:moveTo>
                <a:lnTo>
                  <a:pt x="6253495" y="0"/>
                </a:lnTo>
                <a:lnTo>
                  <a:pt x="625349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270449" y="3693913"/>
            <a:ext cx="2215427" cy="3131346"/>
          </a:xfrm>
          <a:custGeom>
            <a:avLst/>
            <a:gdLst/>
            <a:ahLst/>
            <a:cxnLst/>
            <a:rect r="r" b="b" t="t" l="l"/>
            <a:pathLst>
              <a:path h="3131346" w="2215427">
                <a:moveTo>
                  <a:pt x="0" y="0"/>
                </a:moveTo>
                <a:lnTo>
                  <a:pt x="2215427" y="0"/>
                </a:lnTo>
                <a:lnTo>
                  <a:pt x="2215427" y="3131346"/>
                </a:lnTo>
                <a:lnTo>
                  <a:pt x="0" y="3131346"/>
                </a:lnTo>
                <a:lnTo>
                  <a:pt x="0" y="0"/>
                </a:lnTo>
                <a:close/>
              </a:path>
            </a:pathLst>
          </a:custGeom>
          <a:blipFill>
            <a:blip r:embed="rId11"/>
            <a:stretch>
              <a:fillRect l="0" t="0" r="0" b="0"/>
            </a:stretch>
          </a:blipFill>
        </p:spPr>
      </p:sp>
      <p:sp>
        <p:nvSpPr>
          <p:cNvPr name="Freeform 17" id="17"/>
          <p:cNvSpPr/>
          <p:nvPr/>
        </p:nvSpPr>
        <p:spPr>
          <a:xfrm flipH="false" flipV="false" rot="0">
            <a:off x="7329551" y="3936801"/>
            <a:ext cx="3186199" cy="3216777"/>
          </a:xfrm>
          <a:custGeom>
            <a:avLst/>
            <a:gdLst/>
            <a:ahLst/>
            <a:cxnLst/>
            <a:rect r="r" b="b" t="t" l="l"/>
            <a:pathLst>
              <a:path h="3216777" w="3186199">
                <a:moveTo>
                  <a:pt x="0" y="0"/>
                </a:moveTo>
                <a:lnTo>
                  <a:pt x="3186199" y="0"/>
                </a:lnTo>
                <a:lnTo>
                  <a:pt x="3186199" y="3216776"/>
                </a:lnTo>
                <a:lnTo>
                  <a:pt x="0" y="3216776"/>
                </a:lnTo>
                <a:lnTo>
                  <a:pt x="0" y="0"/>
                </a:lnTo>
                <a:close/>
              </a:path>
            </a:pathLst>
          </a:custGeom>
          <a:blipFill>
            <a:blip r:embed="rId12"/>
            <a:stretch>
              <a:fillRect l="-5719" t="0" r="-31640" b="0"/>
            </a:stretch>
          </a:blipFill>
        </p:spPr>
      </p:sp>
      <p:sp>
        <p:nvSpPr>
          <p:cNvPr name="Freeform 18" id="18"/>
          <p:cNvSpPr/>
          <p:nvPr/>
        </p:nvSpPr>
        <p:spPr>
          <a:xfrm flipH="false" flipV="false" rot="0">
            <a:off x="1004591" y="3546978"/>
            <a:ext cx="2218108" cy="3475667"/>
          </a:xfrm>
          <a:custGeom>
            <a:avLst/>
            <a:gdLst/>
            <a:ahLst/>
            <a:cxnLst/>
            <a:rect r="r" b="b" t="t" l="l"/>
            <a:pathLst>
              <a:path h="3475667" w="2218108">
                <a:moveTo>
                  <a:pt x="0" y="0"/>
                </a:moveTo>
                <a:lnTo>
                  <a:pt x="2218108" y="0"/>
                </a:lnTo>
                <a:lnTo>
                  <a:pt x="2218108" y="3475667"/>
                </a:lnTo>
                <a:lnTo>
                  <a:pt x="0" y="347566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1512164" y="3546978"/>
            <a:ext cx="2518313" cy="3491595"/>
          </a:xfrm>
          <a:custGeom>
            <a:avLst/>
            <a:gdLst/>
            <a:ahLst/>
            <a:cxnLst/>
            <a:rect r="r" b="b" t="t" l="l"/>
            <a:pathLst>
              <a:path h="3491595" w="2518313">
                <a:moveTo>
                  <a:pt x="0" y="0"/>
                </a:moveTo>
                <a:lnTo>
                  <a:pt x="2518312" y="0"/>
                </a:lnTo>
                <a:lnTo>
                  <a:pt x="2518312" y="3491595"/>
                </a:lnTo>
                <a:lnTo>
                  <a:pt x="0" y="3491595"/>
                </a:lnTo>
                <a:lnTo>
                  <a:pt x="0" y="0"/>
                </a:lnTo>
                <a:close/>
              </a:path>
            </a:pathLst>
          </a:custGeom>
          <a:blipFill>
            <a:blip r:embed="rId15"/>
            <a:stretch>
              <a:fillRect l="0" t="0" r="0" b="0"/>
            </a:stretch>
          </a:blipFill>
        </p:spPr>
      </p:sp>
      <p:sp>
        <p:nvSpPr>
          <p:cNvPr name="Freeform 20" id="20"/>
          <p:cNvSpPr/>
          <p:nvPr/>
        </p:nvSpPr>
        <p:spPr>
          <a:xfrm flipH="false" flipV="false" rot="0">
            <a:off x="14383575" y="3936801"/>
            <a:ext cx="3384012" cy="3202121"/>
          </a:xfrm>
          <a:custGeom>
            <a:avLst/>
            <a:gdLst/>
            <a:ahLst/>
            <a:cxnLst/>
            <a:rect r="r" b="b" t="t" l="l"/>
            <a:pathLst>
              <a:path h="3202121" w="3384012">
                <a:moveTo>
                  <a:pt x="0" y="0"/>
                </a:moveTo>
                <a:lnTo>
                  <a:pt x="3384012" y="0"/>
                </a:lnTo>
                <a:lnTo>
                  <a:pt x="3384012" y="3202121"/>
                </a:lnTo>
                <a:lnTo>
                  <a:pt x="0" y="3202121"/>
                </a:lnTo>
                <a:lnTo>
                  <a:pt x="0" y="0"/>
                </a:lnTo>
                <a:close/>
              </a:path>
            </a:pathLst>
          </a:custGeom>
          <a:blipFill>
            <a:blip r:embed="rId16"/>
            <a:stretch>
              <a:fillRect l="0" t="0" r="0" b="0"/>
            </a:stretch>
          </a:blipFill>
        </p:spPr>
      </p:sp>
      <p:sp>
        <p:nvSpPr>
          <p:cNvPr name="TextBox 21" id="21"/>
          <p:cNvSpPr txBox="true"/>
          <p:nvPr/>
        </p:nvSpPr>
        <p:spPr>
          <a:xfrm rot="0">
            <a:off x="1171425" y="1055175"/>
            <a:ext cx="16017150" cy="809625"/>
          </a:xfrm>
          <a:prstGeom prst="rect">
            <a:avLst/>
          </a:prstGeom>
        </p:spPr>
        <p:txBody>
          <a:bodyPr anchor="t" rtlCol="false" tIns="0" lIns="0" bIns="0" rIns="0">
            <a:spAutoFit/>
          </a:bodyPr>
          <a:lstStyle/>
          <a:p>
            <a:pPr algn="ctr">
              <a:lnSpc>
                <a:spcPts val="6239"/>
              </a:lnSpc>
            </a:pPr>
            <a:r>
              <a:rPr lang="en-US" sz="5199">
                <a:solidFill>
                  <a:srgbClr val="614444"/>
                </a:solidFill>
                <a:latin typeface="Arimo"/>
              </a:rPr>
              <a:t>OUR  TEAM</a:t>
            </a:r>
          </a:p>
        </p:txBody>
      </p:sp>
      <p:sp>
        <p:nvSpPr>
          <p:cNvPr name="TextBox 22" id="22"/>
          <p:cNvSpPr txBox="true"/>
          <p:nvPr/>
        </p:nvSpPr>
        <p:spPr>
          <a:xfrm rot="0">
            <a:off x="7623561" y="2975478"/>
            <a:ext cx="3040878" cy="571500"/>
          </a:xfrm>
          <a:prstGeom prst="rect">
            <a:avLst/>
          </a:prstGeom>
        </p:spPr>
        <p:txBody>
          <a:bodyPr anchor="t" rtlCol="false" tIns="0" lIns="0" bIns="0" rIns="0">
            <a:spAutoFit/>
          </a:bodyPr>
          <a:lstStyle/>
          <a:p>
            <a:pPr algn="ctr">
              <a:lnSpc>
                <a:spcPts val="4320"/>
              </a:lnSpc>
            </a:pPr>
            <a:r>
              <a:rPr lang="en-US" sz="3600">
                <a:solidFill>
                  <a:srgbClr val="614444"/>
                </a:solidFill>
                <a:latin typeface="Arimo"/>
              </a:rPr>
              <a:t>Project Leader</a:t>
            </a:r>
          </a:p>
        </p:txBody>
      </p:sp>
      <p:sp>
        <p:nvSpPr>
          <p:cNvPr name="TextBox 23" id="23"/>
          <p:cNvSpPr txBox="true"/>
          <p:nvPr/>
        </p:nvSpPr>
        <p:spPr>
          <a:xfrm rot="0">
            <a:off x="4603301" y="3006545"/>
            <a:ext cx="1683150" cy="571500"/>
          </a:xfrm>
          <a:prstGeom prst="rect">
            <a:avLst/>
          </a:prstGeom>
        </p:spPr>
        <p:txBody>
          <a:bodyPr anchor="t" rtlCol="false" tIns="0" lIns="0" bIns="0" rIns="0">
            <a:spAutoFit/>
          </a:bodyPr>
          <a:lstStyle/>
          <a:p>
            <a:pPr algn="ctr">
              <a:lnSpc>
                <a:spcPts val="4320"/>
              </a:lnSpc>
            </a:pPr>
            <a:r>
              <a:rPr lang="en-US" sz="3600">
                <a:solidFill>
                  <a:srgbClr val="614444"/>
                </a:solidFill>
                <a:latin typeface="Arimo"/>
              </a:rPr>
              <a:t>Analist</a:t>
            </a:r>
          </a:p>
        </p:txBody>
      </p:sp>
      <p:sp>
        <p:nvSpPr>
          <p:cNvPr name="TextBox 24" id="24"/>
          <p:cNvSpPr txBox="true"/>
          <p:nvPr/>
        </p:nvSpPr>
        <p:spPr>
          <a:xfrm rot="0">
            <a:off x="974026" y="3006545"/>
            <a:ext cx="2316404" cy="571500"/>
          </a:xfrm>
          <a:prstGeom prst="rect">
            <a:avLst/>
          </a:prstGeom>
        </p:spPr>
        <p:txBody>
          <a:bodyPr anchor="t" rtlCol="false" tIns="0" lIns="0" bIns="0" rIns="0">
            <a:spAutoFit/>
          </a:bodyPr>
          <a:lstStyle/>
          <a:p>
            <a:pPr algn="ctr">
              <a:lnSpc>
                <a:spcPts val="4320"/>
              </a:lnSpc>
            </a:pPr>
            <a:r>
              <a:rPr lang="en-US" sz="3600">
                <a:solidFill>
                  <a:srgbClr val="614444"/>
                </a:solidFill>
                <a:latin typeface="Arimo"/>
              </a:rPr>
              <a:t>Visualizer</a:t>
            </a:r>
          </a:p>
        </p:txBody>
      </p:sp>
      <p:sp>
        <p:nvSpPr>
          <p:cNvPr name="TextBox 25" id="25"/>
          <p:cNvSpPr txBox="true"/>
          <p:nvPr/>
        </p:nvSpPr>
        <p:spPr>
          <a:xfrm rot="0">
            <a:off x="11978889" y="2975478"/>
            <a:ext cx="1683150" cy="571500"/>
          </a:xfrm>
          <a:prstGeom prst="rect">
            <a:avLst/>
          </a:prstGeom>
        </p:spPr>
        <p:txBody>
          <a:bodyPr anchor="t" rtlCol="false" tIns="0" lIns="0" bIns="0" rIns="0">
            <a:spAutoFit/>
          </a:bodyPr>
          <a:lstStyle/>
          <a:p>
            <a:pPr algn="ctr">
              <a:lnSpc>
                <a:spcPts val="4320"/>
              </a:lnSpc>
            </a:pPr>
            <a:r>
              <a:rPr lang="en-US" sz="3600">
                <a:solidFill>
                  <a:srgbClr val="614444"/>
                </a:solidFill>
                <a:latin typeface="Arimo"/>
              </a:rPr>
              <a:t>Modeler</a:t>
            </a:r>
          </a:p>
        </p:txBody>
      </p:sp>
      <p:sp>
        <p:nvSpPr>
          <p:cNvPr name="TextBox 26" id="26"/>
          <p:cNvSpPr txBox="true"/>
          <p:nvPr/>
        </p:nvSpPr>
        <p:spPr>
          <a:xfrm rot="0">
            <a:off x="14976489" y="3006545"/>
            <a:ext cx="1683150" cy="571500"/>
          </a:xfrm>
          <a:prstGeom prst="rect">
            <a:avLst/>
          </a:prstGeom>
        </p:spPr>
        <p:txBody>
          <a:bodyPr anchor="t" rtlCol="false" tIns="0" lIns="0" bIns="0" rIns="0">
            <a:spAutoFit/>
          </a:bodyPr>
          <a:lstStyle/>
          <a:p>
            <a:pPr algn="ctr">
              <a:lnSpc>
                <a:spcPts val="4320"/>
              </a:lnSpc>
            </a:pPr>
            <a:r>
              <a:rPr lang="en-US" sz="3600">
                <a:solidFill>
                  <a:srgbClr val="614444"/>
                </a:solidFill>
                <a:latin typeface="Arimo"/>
              </a:rPr>
              <a:t>Modeler</a:t>
            </a:r>
          </a:p>
        </p:txBody>
      </p:sp>
      <p:sp>
        <p:nvSpPr>
          <p:cNvPr name="TextBox 27" id="27"/>
          <p:cNvSpPr txBox="true"/>
          <p:nvPr/>
        </p:nvSpPr>
        <p:spPr>
          <a:xfrm rot="0">
            <a:off x="725825" y="7153577"/>
            <a:ext cx="3024150" cy="485775"/>
          </a:xfrm>
          <a:prstGeom prst="rect">
            <a:avLst/>
          </a:prstGeom>
        </p:spPr>
        <p:txBody>
          <a:bodyPr anchor="t" rtlCol="false" tIns="0" lIns="0" bIns="0" rIns="0">
            <a:spAutoFit/>
          </a:bodyPr>
          <a:lstStyle/>
          <a:p>
            <a:pPr algn="ctr">
              <a:lnSpc>
                <a:spcPts val="3840"/>
              </a:lnSpc>
            </a:pPr>
            <a:r>
              <a:rPr lang="en-US" sz="3200">
                <a:solidFill>
                  <a:srgbClr val="614444"/>
                </a:solidFill>
                <a:latin typeface="Catamaran Bold"/>
              </a:rPr>
              <a:t>Jesika Ourelia</a:t>
            </a:r>
          </a:p>
        </p:txBody>
      </p:sp>
      <p:sp>
        <p:nvSpPr>
          <p:cNvPr name="TextBox 28" id="28"/>
          <p:cNvSpPr txBox="true"/>
          <p:nvPr/>
        </p:nvSpPr>
        <p:spPr>
          <a:xfrm rot="0">
            <a:off x="11359425" y="7183676"/>
            <a:ext cx="3024150" cy="971550"/>
          </a:xfrm>
          <a:prstGeom prst="rect">
            <a:avLst/>
          </a:prstGeom>
        </p:spPr>
        <p:txBody>
          <a:bodyPr anchor="t" rtlCol="false" tIns="0" lIns="0" bIns="0" rIns="0">
            <a:spAutoFit/>
          </a:bodyPr>
          <a:lstStyle/>
          <a:p>
            <a:pPr algn="ctr">
              <a:lnSpc>
                <a:spcPts val="3840"/>
              </a:lnSpc>
            </a:pPr>
            <a:r>
              <a:rPr lang="en-US" sz="3200">
                <a:solidFill>
                  <a:srgbClr val="614444"/>
                </a:solidFill>
                <a:latin typeface="Catamaran Bold"/>
              </a:rPr>
              <a:t>Agustina Surya Dewi</a:t>
            </a:r>
          </a:p>
        </p:txBody>
      </p:sp>
      <p:sp>
        <p:nvSpPr>
          <p:cNvPr name="TextBox 29" id="29"/>
          <p:cNvSpPr txBox="true"/>
          <p:nvPr/>
        </p:nvSpPr>
        <p:spPr>
          <a:xfrm rot="0">
            <a:off x="14563506" y="7215122"/>
            <a:ext cx="3024150" cy="485775"/>
          </a:xfrm>
          <a:prstGeom prst="rect">
            <a:avLst/>
          </a:prstGeom>
        </p:spPr>
        <p:txBody>
          <a:bodyPr anchor="t" rtlCol="false" tIns="0" lIns="0" bIns="0" rIns="0">
            <a:spAutoFit/>
          </a:bodyPr>
          <a:lstStyle/>
          <a:p>
            <a:pPr algn="ctr">
              <a:lnSpc>
                <a:spcPts val="3840"/>
              </a:lnSpc>
            </a:pPr>
            <a:r>
              <a:rPr lang="en-US" sz="3200">
                <a:solidFill>
                  <a:srgbClr val="614444"/>
                </a:solidFill>
                <a:latin typeface="Catamaran Bold"/>
              </a:rPr>
              <a:t>Dwi Ranti</a:t>
            </a:r>
          </a:p>
        </p:txBody>
      </p:sp>
      <p:sp>
        <p:nvSpPr>
          <p:cNvPr name="TextBox 30" id="30"/>
          <p:cNvSpPr txBox="true"/>
          <p:nvPr/>
        </p:nvSpPr>
        <p:spPr>
          <a:xfrm rot="0">
            <a:off x="7667925" y="7212203"/>
            <a:ext cx="3024150" cy="485775"/>
          </a:xfrm>
          <a:prstGeom prst="rect">
            <a:avLst/>
          </a:prstGeom>
        </p:spPr>
        <p:txBody>
          <a:bodyPr anchor="t" rtlCol="false" tIns="0" lIns="0" bIns="0" rIns="0">
            <a:spAutoFit/>
          </a:bodyPr>
          <a:lstStyle/>
          <a:p>
            <a:pPr algn="ctr">
              <a:lnSpc>
                <a:spcPts val="3840"/>
              </a:lnSpc>
            </a:pPr>
            <a:r>
              <a:rPr lang="en-US" sz="3200">
                <a:solidFill>
                  <a:srgbClr val="614444"/>
                </a:solidFill>
                <a:latin typeface="Catamaran Bold"/>
              </a:rPr>
              <a:t>Yudha Mulyana</a:t>
            </a:r>
          </a:p>
        </p:txBody>
      </p:sp>
      <p:sp>
        <p:nvSpPr>
          <p:cNvPr name="TextBox 31" id="31"/>
          <p:cNvSpPr txBox="true"/>
          <p:nvPr/>
        </p:nvSpPr>
        <p:spPr>
          <a:xfrm rot="0">
            <a:off x="3932801" y="7096427"/>
            <a:ext cx="3024150" cy="1088898"/>
          </a:xfrm>
          <a:prstGeom prst="rect">
            <a:avLst/>
          </a:prstGeom>
        </p:spPr>
        <p:txBody>
          <a:bodyPr anchor="t" rtlCol="false" tIns="0" lIns="0" bIns="0" rIns="0">
            <a:spAutoFit/>
          </a:bodyPr>
          <a:lstStyle/>
          <a:p>
            <a:pPr algn="ctr">
              <a:lnSpc>
                <a:spcPts val="4416"/>
              </a:lnSpc>
              <a:spcBef>
                <a:spcPct val="0"/>
              </a:spcBef>
            </a:pPr>
            <a:r>
              <a:rPr lang="en-US" sz="3200">
                <a:solidFill>
                  <a:srgbClr val="614444"/>
                </a:solidFill>
                <a:latin typeface="Catamaran Bold"/>
              </a:rPr>
              <a:t>Adimasdefatra Bimasena</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14632900" y="1937300"/>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7026" y="4796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40356" y="7729018"/>
            <a:ext cx="19309638" cy="4737699"/>
          </a:xfrm>
          <a:custGeom>
            <a:avLst/>
            <a:gdLst/>
            <a:ahLst/>
            <a:cxnLst/>
            <a:rect r="r" b="b" t="t" l="l"/>
            <a:pathLst>
              <a:path h="4737699" w="19309638">
                <a:moveTo>
                  <a:pt x="0" y="0"/>
                </a:moveTo>
                <a:lnTo>
                  <a:pt x="19309638" y="0"/>
                </a:lnTo>
                <a:lnTo>
                  <a:pt x="19309638" y="4737700"/>
                </a:lnTo>
                <a:lnTo>
                  <a:pt x="0" y="4737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135425" y="660950"/>
            <a:ext cx="16017150" cy="1276350"/>
          </a:xfrm>
          <a:prstGeom prst="rect">
            <a:avLst/>
          </a:prstGeom>
        </p:spPr>
        <p:txBody>
          <a:bodyPr anchor="t" rtlCol="false" tIns="0" lIns="0" bIns="0" rIns="0">
            <a:spAutoFit/>
          </a:bodyPr>
          <a:lstStyle/>
          <a:p>
            <a:pPr algn="ctr">
              <a:lnSpc>
                <a:spcPts val="9840"/>
              </a:lnSpc>
            </a:pPr>
            <a:r>
              <a:rPr lang="en-US" sz="8200">
                <a:solidFill>
                  <a:srgbClr val="614444"/>
                </a:solidFill>
                <a:latin typeface="Arimo"/>
              </a:rPr>
              <a:t>DATASET</a:t>
            </a:r>
          </a:p>
        </p:txBody>
      </p:sp>
      <p:sp>
        <p:nvSpPr>
          <p:cNvPr name="TextBox 6" id="6"/>
          <p:cNvSpPr txBox="true"/>
          <p:nvPr/>
        </p:nvSpPr>
        <p:spPr>
          <a:xfrm rot="0">
            <a:off x="1397701" y="2065636"/>
            <a:ext cx="14737659" cy="3766612"/>
          </a:xfrm>
          <a:prstGeom prst="rect">
            <a:avLst/>
          </a:prstGeom>
        </p:spPr>
        <p:txBody>
          <a:bodyPr anchor="t" rtlCol="false" tIns="0" lIns="0" bIns="0" rIns="0">
            <a:spAutoFit/>
          </a:bodyPr>
          <a:lstStyle/>
          <a:p>
            <a:pPr marL="486997" indent="-243498" lvl="1">
              <a:lnSpc>
                <a:spcPts val="2706"/>
              </a:lnSpc>
              <a:buFont typeface="Arial"/>
              <a:buChar char="•"/>
            </a:pPr>
            <a:r>
              <a:rPr lang="en-US" sz="2255">
                <a:solidFill>
                  <a:srgbClr val="614444"/>
                </a:solidFill>
                <a:latin typeface="Catamaran"/>
              </a:rPr>
              <a:t>Country : Nama negara</a:t>
            </a:r>
          </a:p>
          <a:p>
            <a:pPr marL="486997" indent="-243498" lvl="1">
              <a:lnSpc>
                <a:spcPts val="2706"/>
              </a:lnSpc>
              <a:buFont typeface="Arial"/>
              <a:buChar char="•"/>
            </a:pPr>
            <a:r>
              <a:rPr lang="en-US" sz="2255">
                <a:solidFill>
                  <a:srgbClr val="614444"/>
                </a:solidFill>
                <a:latin typeface="Catamaran"/>
              </a:rPr>
              <a:t>City : Nama kota</a:t>
            </a:r>
          </a:p>
          <a:p>
            <a:pPr marL="486997" indent="-243498" lvl="1">
              <a:lnSpc>
                <a:spcPts val="2706"/>
              </a:lnSpc>
              <a:buFont typeface="Arial"/>
              <a:buChar char="•"/>
            </a:pPr>
            <a:r>
              <a:rPr lang="en-US" sz="2255">
                <a:solidFill>
                  <a:srgbClr val="614444"/>
                </a:solidFill>
                <a:latin typeface="Catamaran"/>
              </a:rPr>
              <a:t>AQI Value : Nilai AQI keseluruhan kota</a:t>
            </a:r>
          </a:p>
          <a:p>
            <a:pPr marL="486997" indent="-243498" lvl="1">
              <a:lnSpc>
                <a:spcPts val="2706"/>
              </a:lnSpc>
              <a:buFont typeface="Arial"/>
              <a:buChar char="•"/>
            </a:pPr>
            <a:r>
              <a:rPr lang="en-US" sz="2255">
                <a:solidFill>
                  <a:srgbClr val="614444"/>
                </a:solidFill>
                <a:latin typeface="Catamaran"/>
              </a:rPr>
              <a:t>AQI Category : Kategori AQI kota secara keseluruhan</a:t>
            </a:r>
          </a:p>
          <a:p>
            <a:pPr marL="486997" indent="-243498" lvl="1">
              <a:lnSpc>
                <a:spcPts val="2706"/>
              </a:lnSpc>
              <a:buFont typeface="Arial"/>
              <a:buChar char="•"/>
            </a:pPr>
            <a:r>
              <a:rPr lang="en-US" sz="2255">
                <a:solidFill>
                  <a:srgbClr val="614444"/>
                </a:solidFill>
                <a:latin typeface="Catamaran"/>
              </a:rPr>
              <a:t>CO AQI Value : Nilai AQI Karbon Monoksida kota</a:t>
            </a:r>
          </a:p>
          <a:p>
            <a:pPr marL="486997" indent="-243498" lvl="1">
              <a:lnSpc>
                <a:spcPts val="2706"/>
              </a:lnSpc>
              <a:buFont typeface="Arial"/>
              <a:buChar char="•"/>
            </a:pPr>
            <a:r>
              <a:rPr lang="en-US" sz="2255">
                <a:solidFill>
                  <a:srgbClr val="614444"/>
                </a:solidFill>
                <a:latin typeface="Catamaran"/>
              </a:rPr>
              <a:t>CO AQI Category : Kategori AQI Karbon Monoksida kota tersebut</a:t>
            </a:r>
          </a:p>
          <a:p>
            <a:pPr marL="486997" indent="-243498" lvl="1">
              <a:lnSpc>
                <a:spcPts val="2706"/>
              </a:lnSpc>
              <a:buFont typeface="Arial"/>
              <a:buChar char="•"/>
            </a:pPr>
            <a:r>
              <a:rPr lang="en-US" sz="2255">
                <a:solidFill>
                  <a:srgbClr val="614444"/>
                </a:solidFill>
                <a:latin typeface="Catamaran"/>
              </a:rPr>
              <a:t>Ozone AQI Value : Nilai AQI Ozon kota</a:t>
            </a:r>
          </a:p>
          <a:p>
            <a:pPr marL="486997" indent="-243498" lvl="1">
              <a:lnSpc>
                <a:spcPts val="2706"/>
              </a:lnSpc>
              <a:buFont typeface="Arial"/>
              <a:buChar char="•"/>
            </a:pPr>
            <a:r>
              <a:rPr lang="en-US" sz="2255">
                <a:solidFill>
                  <a:srgbClr val="614444"/>
                </a:solidFill>
                <a:latin typeface="Catamaran"/>
              </a:rPr>
              <a:t>Ozone AQI Category : Kategori AQI Ozon kota tersebut</a:t>
            </a:r>
          </a:p>
          <a:p>
            <a:pPr marL="486997" indent="-243498" lvl="1">
              <a:lnSpc>
                <a:spcPts val="2706"/>
              </a:lnSpc>
              <a:buFont typeface="Arial"/>
              <a:buChar char="•"/>
            </a:pPr>
            <a:r>
              <a:rPr lang="en-US" sz="2255">
                <a:solidFill>
                  <a:srgbClr val="614444"/>
                </a:solidFill>
                <a:latin typeface="Catamaran"/>
              </a:rPr>
              <a:t>NO2 AQI Value : Nilai AQI Nitrogen Dioksida kota</a:t>
            </a:r>
          </a:p>
          <a:p>
            <a:pPr marL="486997" indent="-243498" lvl="1">
              <a:lnSpc>
                <a:spcPts val="2706"/>
              </a:lnSpc>
              <a:buFont typeface="Arial"/>
              <a:buChar char="•"/>
            </a:pPr>
            <a:r>
              <a:rPr lang="en-US" sz="2255">
                <a:solidFill>
                  <a:srgbClr val="614444"/>
                </a:solidFill>
                <a:latin typeface="Catamaran"/>
              </a:rPr>
              <a:t>NO2 AQI Category : Kategori AQI Nitrogen Dioksida kota tersebut</a:t>
            </a:r>
          </a:p>
          <a:p>
            <a:pPr algn="l" marL="486997" indent="-243498" lvl="1">
              <a:lnSpc>
                <a:spcPts val="2706"/>
              </a:lnSpc>
              <a:buFont typeface="Arial"/>
              <a:buChar char="•"/>
            </a:pPr>
            <a:r>
              <a:rPr lang="en-US" sz="2255">
                <a:solidFill>
                  <a:srgbClr val="614444"/>
                </a:solidFill>
                <a:latin typeface="Catamaran"/>
              </a:rPr>
              <a:t>PM2.5 AQI Value : Nilai AQI Partikulat berdiameter 2,5 mikrometer atau kurang dari kota tersebut</a:t>
            </a:r>
          </a:p>
        </p:txBody>
      </p:sp>
      <p:grpSp>
        <p:nvGrpSpPr>
          <p:cNvPr name="Group 7" id="7"/>
          <p:cNvGrpSpPr/>
          <p:nvPr/>
        </p:nvGrpSpPr>
        <p:grpSpPr>
          <a:xfrm rot="0">
            <a:off x="864897" y="6153530"/>
            <a:ext cx="16558205" cy="3150977"/>
            <a:chOff x="0" y="0"/>
            <a:chExt cx="22077607" cy="4201303"/>
          </a:xfrm>
        </p:grpSpPr>
        <p:sp>
          <p:nvSpPr>
            <p:cNvPr name="Freeform 8" id="8"/>
            <p:cNvSpPr/>
            <p:nvPr/>
          </p:nvSpPr>
          <p:spPr>
            <a:xfrm flipH="false" flipV="false" rot="0">
              <a:off x="0" y="0"/>
              <a:ext cx="16868106" cy="4201303"/>
            </a:xfrm>
            <a:custGeom>
              <a:avLst/>
              <a:gdLst/>
              <a:ahLst/>
              <a:cxnLst/>
              <a:rect r="r" b="b" t="t" l="l"/>
              <a:pathLst>
                <a:path h="4201303" w="16868106">
                  <a:moveTo>
                    <a:pt x="0" y="0"/>
                  </a:moveTo>
                  <a:lnTo>
                    <a:pt x="16868106" y="0"/>
                  </a:lnTo>
                  <a:lnTo>
                    <a:pt x="16868106" y="4201303"/>
                  </a:lnTo>
                  <a:lnTo>
                    <a:pt x="0" y="4201303"/>
                  </a:lnTo>
                  <a:lnTo>
                    <a:pt x="0" y="0"/>
                  </a:lnTo>
                  <a:close/>
                </a:path>
              </a:pathLst>
            </a:custGeom>
            <a:blipFill>
              <a:blip r:embed="rId9"/>
              <a:stretch>
                <a:fillRect l="0" t="0" r="0" b="0"/>
              </a:stretch>
            </a:blipFill>
          </p:spPr>
        </p:sp>
        <p:sp>
          <p:nvSpPr>
            <p:cNvPr name="Freeform 9" id="9"/>
            <p:cNvSpPr/>
            <p:nvPr/>
          </p:nvSpPr>
          <p:spPr>
            <a:xfrm flipH="false" flipV="false" rot="0">
              <a:off x="16822766" y="0"/>
              <a:ext cx="5254841" cy="4201303"/>
            </a:xfrm>
            <a:custGeom>
              <a:avLst/>
              <a:gdLst/>
              <a:ahLst/>
              <a:cxnLst/>
              <a:rect r="r" b="b" t="t" l="l"/>
              <a:pathLst>
                <a:path h="4201303" w="5254841">
                  <a:moveTo>
                    <a:pt x="0" y="0"/>
                  </a:moveTo>
                  <a:lnTo>
                    <a:pt x="5254841" y="0"/>
                  </a:lnTo>
                  <a:lnTo>
                    <a:pt x="5254841" y="4201303"/>
                  </a:lnTo>
                  <a:lnTo>
                    <a:pt x="0" y="4201303"/>
                  </a:lnTo>
                  <a:lnTo>
                    <a:pt x="0" y="0"/>
                  </a:lnTo>
                  <a:close/>
                </a:path>
              </a:pathLst>
            </a:custGeom>
            <a:blipFill>
              <a:blip r:embed="rId10"/>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sp>
        <p:nvSpPr>
          <p:cNvPr name="Freeform 2" id="2"/>
          <p:cNvSpPr/>
          <p:nvPr/>
        </p:nvSpPr>
        <p:spPr>
          <a:xfrm flipH="false" flipV="false" rot="0">
            <a:off x="-2364722" y="-3631375"/>
            <a:ext cx="5619338" cy="10181248"/>
          </a:xfrm>
          <a:custGeom>
            <a:avLst/>
            <a:gdLst/>
            <a:ahLst/>
            <a:cxnLst/>
            <a:rect r="r" b="b" t="t" l="l"/>
            <a:pathLst>
              <a:path h="10181248" w="5619338">
                <a:moveTo>
                  <a:pt x="0" y="0"/>
                </a:moveTo>
                <a:lnTo>
                  <a:pt x="5619338" y="0"/>
                </a:lnTo>
                <a:lnTo>
                  <a:pt x="5619338" y="10181248"/>
                </a:lnTo>
                <a:lnTo>
                  <a:pt x="0" y="10181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375654" y="6332103"/>
            <a:ext cx="3698926" cy="6701501"/>
          </a:xfrm>
          <a:custGeom>
            <a:avLst/>
            <a:gdLst/>
            <a:ahLst/>
            <a:cxnLst/>
            <a:rect r="r" b="b" t="t" l="l"/>
            <a:pathLst>
              <a:path h="6701501" w="3698926">
                <a:moveTo>
                  <a:pt x="0" y="0"/>
                </a:moveTo>
                <a:lnTo>
                  <a:pt x="3698926" y="0"/>
                </a:lnTo>
                <a:lnTo>
                  <a:pt x="3698926" y="6701502"/>
                </a:lnTo>
                <a:lnTo>
                  <a:pt x="0" y="6701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483696" y="9345594"/>
            <a:ext cx="1319604" cy="334000"/>
          </a:xfrm>
          <a:custGeom>
            <a:avLst/>
            <a:gdLst/>
            <a:ahLst/>
            <a:cxnLst/>
            <a:rect r="r" b="b" t="t" l="l"/>
            <a:pathLst>
              <a:path h="334000" w="1319604">
                <a:moveTo>
                  <a:pt x="0" y="0"/>
                </a:moveTo>
                <a:lnTo>
                  <a:pt x="1319604" y="0"/>
                </a:lnTo>
                <a:lnTo>
                  <a:pt x="1319604" y="334000"/>
                </a:lnTo>
                <a:lnTo>
                  <a:pt x="0" y="334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1150150" y="8553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784031" y="-1301795"/>
            <a:ext cx="3913670" cy="3913670"/>
          </a:xfrm>
          <a:custGeom>
            <a:avLst/>
            <a:gdLst/>
            <a:ahLst/>
            <a:cxnLst/>
            <a:rect r="r" b="b" t="t" l="l"/>
            <a:pathLst>
              <a:path h="3913670" w="3913670">
                <a:moveTo>
                  <a:pt x="0" y="0"/>
                </a:moveTo>
                <a:lnTo>
                  <a:pt x="3913670" y="0"/>
                </a:lnTo>
                <a:lnTo>
                  <a:pt x="3913670" y="3913670"/>
                </a:lnTo>
                <a:lnTo>
                  <a:pt x="0" y="39136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829846" y="3070843"/>
            <a:ext cx="7017563" cy="5525907"/>
          </a:xfrm>
          <a:custGeom>
            <a:avLst/>
            <a:gdLst/>
            <a:ahLst/>
            <a:cxnLst/>
            <a:rect r="r" b="b" t="t" l="l"/>
            <a:pathLst>
              <a:path h="5525907" w="7017563">
                <a:moveTo>
                  <a:pt x="0" y="0"/>
                </a:moveTo>
                <a:lnTo>
                  <a:pt x="7017563" y="0"/>
                </a:lnTo>
                <a:lnTo>
                  <a:pt x="7017563" y="5525908"/>
                </a:lnTo>
                <a:lnTo>
                  <a:pt x="0" y="5525908"/>
                </a:lnTo>
                <a:lnTo>
                  <a:pt x="0" y="0"/>
                </a:lnTo>
                <a:close/>
              </a:path>
            </a:pathLst>
          </a:custGeom>
          <a:blipFill>
            <a:blip r:embed="rId13"/>
            <a:stretch>
              <a:fillRect l="0" t="0" r="0" b="0"/>
            </a:stretch>
          </a:blipFill>
        </p:spPr>
      </p:sp>
      <p:sp>
        <p:nvSpPr>
          <p:cNvPr name="Freeform 8" id="8"/>
          <p:cNvSpPr/>
          <p:nvPr/>
        </p:nvSpPr>
        <p:spPr>
          <a:xfrm flipH="false" flipV="false" rot="0">
            <a:off x="10130191" y="3070843"/>
            <a:ext cx="4848970" cy="5464031"/>
          </a:xfrm>
          <a:custGeom>
            <a:avLst/>
            <a:gdLst/>
            <a:ahLst/>
            <a:cxnLst/>
            <a:rect r="r" b="b" t="t" l="l"/>
            <a:pathLst>
              <a:path h="5464031" w="4848970">
                <a:moveTo>
                  <a:pt x="0" y="0"/>
                </a:moveTo>
                <a:lnTo>
                  <a:pt x="4848970" y="0"/>
                </a:lnTo>
                <a:lnTo>
                  <a:pt x="4848970" y="5464032"/>
                </a:lnTo>
                <a:lnTo>
                  <a:pt x="0" y="5464032"/>
                </a:lnTo>
                <a:lnTo>
                  <a:pt x="0" y="0"/>
                </a:lnTo>
                <a:close/>
              </a:path>
            </a:pathLst>
          </a:custGeom>
          <a:blipFill>
            <a:blip r:embed="rId14"/>
            <a:stretch>
              <a:fillRect l="0" t="0" r="0" b="0"/>
            </a:stretch>
          </a:blipFill>
        </p:spPr>
      </p:sp>
      <p:sp>
        <p:nvSpPr>
          <p:cNvPr name="TextBox 9" id="9"/>
          <p:cNvSpPr txBox="true"/>
          <p:nvPr/>
        </p:nvSpPr>
        <p:spPr>
          <a:xfrm rot="0">
            <a:off x="1135425" y="1045650"/>
            <a:ext cx="16017150" cy="1276350"/>
          </a:xfrm>
          <a:prstGeom prst="rect">
            <a:avLst/>
          </a:prstGeom>
        </p:spPr>
        <p:txBody>
          <a:bodyPr anchor="t" rtlCol="false" tIns="0" lIns="0" bIns="0" rIns="0">
            <a:spAutoFit/>
          </a:bodyPr>
          <a:lstStyle/>
          <a:p>
            <a:pPr algn="ctr">
              <a:lnSpc>
                <a:spcPts val="9840"/>
              </a:lnSpc>
            </a:pPr>
            <a:r>
              <a:rPr lang="en-US" sz="8200">
                <a:solidFill>
                  <a:srgbClr val="614444"/>
                </a:solidFill>
                <a:latin typeface="Arimo"/>
              </a:rPr>
              <a:t>MISSING VALUE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sp>
        <p:nvSpPr>
          <p:cNvPr name="Freeform 2" id="2"/>
          <p:cNvSpPr/>
          <p:nvPr/>
        </p:nvSpPr>
        <p:spPr>
          <a:xfrm flipH="false" flipV="false" rot="0">
            <a:off x="-1121982" y="8170050"/>
            <a:ext cx="24365568" cy="5119986"/>
          </a:xfrm>
          <a:custGeom>
            <a:avLst/>
            <a:gdLst/>
            <a:ahLst/>
            <a:cxnLst/>
            <a:rect r="r" b="b" t="t" l="l"/>
            <a:pathLst>
              <a:path h="5119986" w="24365568">
                <a:moveTo>
                  <a:pt x="0" y="0"/>
                </a:moveTo>
                <a:lnTo>
                  <a:pt x="24365568" y="0"/>
                </a:lnTo>
                <a:lnTo>
                  <a:pt x="24365568" y="5119986"/>
                </a:lnTo>
                <a:lnTo>
                  <a:pt x="0" y="5119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697500" y="-273050"/>
            <a:ext cx="14377844" cy="4253310"/>
            <a:chOff x="0" y="0"/>
            <a:chExt cx="19170459" cy="5671080"/>
          </a:xfrm>
        </p:grpSpPr>
        <p:sp>
          <p:nvSpPr>
            <p:cNvPr name="Freeform 4" id="4"/>
            <p:cNvSpPr/>
            <p:nvPr/>
          </p:nvSpPr>
          <p:spPr>
            <a:xfrm flipH="false" flipV="false" rot="0">
              <a:off x="0" y="0"/>
              <a:ext cx="19170269" cy="5671058"/>
            </a:xfrm>
            <a:custGeom>
              <a:avLst/>
              <a:gdLst/>
              <a:ahLst/>
              <a:cxnLst/>
              <a:rect r="r" b="b" t="t" l="l"/>
              <a:pathLst>
                <a:path h="5671058" w="19170269">
                  <a:moveTo>
                    <a:pt x="0" y="4414012"/>
                  </a:moveTo>
                  <a:cubicBezTo>
                    <a:pt x="0" y="4414012"/>
                    <a:pt x="2182622" y="5671058"/>
                    <a:pt x="5141722" y="4914900"/>
                  </a:cubicBezTo>
                  <a:cubicBezTo>
                    <a:pt x="7343902" y="4354322"/>
                    <a:pt x="6061710" y="2930906"/>
                    <a:pt x="7222998" y="1809623"/>
                  </a:cubicBezTo>
                  <a:cubicBezTo>
                    <a:pt x="8384540" y="688340"/>
                    <a:pt x="11118469" y="937133"/>
                    <a:pt x="12726924" y="1930781"/>
                  </a:cubicBezTo>
                  <a:cubicBezTo>
                    <a:pt x="14684375" y="3140837"/>
                    <a:pt x="19170269" y="2559177"/>
                    <a:pt x="19088736" y="0"/>
                  </a:cubicBezTo>
                  <a:lnTo>
                    <a:pt x="0" y="0"/>
                  </a:lnTo>
                  <a:close/>
                </a:path>
              </a:pathLst>
            </a:custGeom>
            <a:solidFill>
              <a:srgbClr val="F6F1E1"/>
            </a:solidFill>
          </p:spPr>
        </p:sp>
      </p:grpSp>
      <p:sp>
        <p:nvSpPr>
          <p:cNvPr name="Freeform 5" id="5"/>
          <p:cNvSpPr/>
          <p:nvPr/>
        </p:nvSpPr>
        <p:spPr>
          <a:xfrm flipH="false" flipV="false" rot="0">
            <a:off x="10931368" y="271437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905892" y="57615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22714" y="2246435"/>
            <a:ext cx="7256417" cy="7443177"/>
          </a:xfrm>
          <a:custGeom>
            <a:avLst/>
            <a:gdLst/>
            <a:ahLst/>
            <a:cxnLst/>
            <a:rect r="r" b="b" t="t" l="l"/>
            <a:pathLst>
              <a:path h="7443177" w="7256417">
                <a:moveTo>
                  <a:pt x="0" y="0"/>
                </a:moveTo>
                <a:lnTo>
                  <a:pt x="7256418" y="0"/>
                </a:lnTo>
                <a:lnTo>
                  <a:pt x="7256418" y="7443177"/>
                </a:lnTo>
                <a:lnTo>
                  <a:pt x="0" y="7443177"/>
                </a:lnTo>
                <a:lnTo>
                  <a:pt x="0" y="0"/>
                </a:lnTo>
                <a:close/>
              </a:path>
            </a:pathLst>
          </a:custGeom>
          <a:blipFill>
            <a:blip r:embed="rId7"/>
            <a:stretch>
              <a:fillRect l="-1461" t="0" r="-3838" b="-18534"/>
            </a:stretch>
          </a:blipFill>
        </p:spPr>
      </p:sp>
      <p:sp>
        <p:nvSpPr>
          <p:cNvPr name="TextBox 8" id="8"/>
          <p:cNvSpPr txBox="true"/>
          <p:nvPr/>
        </p:nvSpPr>
        <p:spPr>
          <a:xfrm rot="0">
            <a:off x="1135425" y="376237"/>
            <a:ext cx="16017150" cy="1276350"/>
          </a:xfrm>
          <a:prstGeom prst="rect">
            <a:avLst/>
          </a:prstGeom>
        </p:spPr>
        <p:txBody>
          <a:bodyPr anchor="t" rtlCol="false" tIns="0" lIns="0" bIns="0" rIns="0">
            <a:spAutoFit/>
          </a:bodyPr>
          <a:lstStyle/>
          <a:p>
            <a:pPr algn="ctr">
              <a:lnSpc>
                <a:spcPts val="9840"/>
              </a:lnSpc>
            </a:pPr>
            <a:r>
              <a:rPr lang="en-US" sz="8200">
                <a:solidFill>
                  <a:srgbClr val="614444"/>
                </a:solidFill>
                <a:latin typeface="Arimo"/>
              </a:rPr>
              <a:t>AQI CATEGORY</a:t>
            </a:r>
          </a:p>
        </p:txBody>
      </p:sp>
      <p:sp>
        <p:nvSpPr>
          <p:cNvPr name="TextBox 9" id="9"/>
          <p:cNvSpPr txBox="true"/>
          <p:nvPr/>
        </p:nvSpPr>
        <p:spPr>
          <a:xfrm rot="0">
            <a:off x="7779132" y="2714376"/>
            <a:ext cx="10508868" cy="6438900"/>
          </a:xfrm>
          <a:prstGeom prst="rect">
            <a:avLst/>
          </a:prstGeom>
        </p:spPr>
        <p:txBody>
          <a:bodyPr anchor="t" rtlCol="false" tIns="0" lIns="0" bIns="0" rIns="0">
            <a:spAutoFit/>
          </a:bodyPr>
          <a:lstStyle/>
          <a:p>
            <a:pPr marL="711748" indent="-355874" lvl="1">
              <a:lnSpc>
                <a:spcPts val="3955"/>
              </a:lnSpc>
              <a:buFont typeface="Arial"/>
              <a:buChar char="•"/>
            </a:pPr>
            <a:r>
              <a:rPr lang="en-US" sz="3296">
                <a:solidFill>
                  <a:srgbClr val="614444"/>
                </a:solidFill>
                <a:latin typeface="Catamaran"/>
              </a:rPr>
              <a:t>Kualitas Udara Tidak Sehat: Ketika AQI melebihi 100, kualitas udara menjadi tidak sehat dan risiko terhadap kesehatan meningkat.</a:t>
            </a:r>
          </a:p>
          <a:p>
            <a:pPr marL="711748" indent="-355874" lvl="1">
              <a:lnSpc>
                <a:spcPts val="3955"/>
              </a:lnSpc>
              <a:buFont typeface="Arial"/>
              <a:buChar char="•"/>
            </a:pPr>
            <a:r>
              <a:rPr lang="en-US" sz="3296">
                <a:solidFill>
                  <a:srgbClr val="614444"/>
                </a:solidFill>
                <a:latin typeface="Catamaran"/>
              </a:rPr>
              <a:t>Kualitas Udara Baik: Nilai AQI 50 atau lebih rendah menunjukkan kualitas udara yang baik.</a:t>
            </a:r>
          </a:p>
          <a:p>
            <a:pPr marL="711748" indent="-355874" lvl="1">
              <a:lnSpc>
                <a:spcPts val="3955"/>
              </a:lnSpc>
              <a:buFont typeface="Arial"/>
              <a:buChar char="•"/>
            </a:pPr>
            <a:r>
              <a:rPr lang="en-US" sz="3296">
                <a:solidFill>
                  <a:srgbClr val="614444"/>
                </a:solidFill>
                <a:latin typeface="Catamaran"/>
              </a:rPr>
              <a:t>Kualitas Udara Baik: Nilai AQI 50 atau lebih rendah menunjukkan kualitas udara yang baik.</a:t>
            </a:r>
          </a:p>
          <a:p>
            <a:pPr marL="711748" indent="-355874" lvl="1">
              <a:lnSpc>
                <a:spcPts val="3955"/>
              </a:lnSpc>
              <a:buFont typeface="Arial"/>
              <a:buChar char="•"/>
            </a:pPr>
            <a:r>
              <a:rPr lang="en-US" sz="3296">
                <a:solidFill>
                  <a:srgbClr val="614444"/>
                </a:solidFill>
                <a:latin typeface="Catamaran"/>
              </a:rPr>
              <a:t>Sebagian besar kota memiliki kualitas udara yang baik (9688 kota)</a:t>
            </a:r>
          </a:p>
          <a:p>
            <a:pPr marL="711748" indent="-355874" lvl="1">
              <a:lnSpc>
                <a:spcPts val="3955"/>
              </a:lnSpc>
              <a:buFont typeface="Arial"/>
              <a:buChar char="•"/>
            </a:pPr>
            <a:r>
              <a:rPr lang="en-US" sz="3296">
                <a:solidFill>
                  <a:srgbClr val="614444"/>
                </a:solidFill>
                <a:latin typeface="Catamaran"/>
              </a:rPr>
              <a:t>9087 kota kualitas udaranya sedang</a:t>
            </a:r>
          </a:p>
          <a:p>
            <a:pPr marL="711748" indent="-355874" lvl="1">
              <a:lnSpc>
                <a:spcPts val="3955"/>
              </a:lnSpc>
              <a:buFont typeface="Arial"/>
              <a:buChar char="•"/>
            </a:pPr>
            <a:r>
              <a:rPr lang="en-US" sz="3296">
                <a:solidFill>
                  <a:srgbClr val="614444"/>
                </a:solidFill>
                <a:latin typeface="Catamaran"/>
              </a:rPr>
              <a:t>2215 kota memiliki kualitas udara yang tidak sehat</a:t>
            </a:r>
          </a:p>
          <a:p>
            <a:pPr algn="l" marL="711748" indent="-355874" lvl="1">
              <a:lnSpc>
                <a:spcPts val="3955"/>
              </a:lnSpc>
              <a:buFont typeface="Arial"/>
              <a:buChar char="•"/>
            </a:pPr>
            <a:r>
              <a:rPr lang="en-US" sz="3296">
                <a:solidFill>
                  <a:srgbClr val="614444"/>
                </a:solidFill>
                <a:latin typeface="Catamaran"/>
              </a:rPr>
              <a:t>Kualitas udara 286 kota Sangat Tidak Sehat dan 191 Berbahaya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grpSp>
        <p:nvGrpSpPr>
          <p:cNvPr name="Group 2" id="2"/>
          <p:cNvGrpSpPr/>
          <p:nvPr/>
        </p:nvGrpSpPr>
        <p:grpSpPr>
          <a:xfrm rot="0">
            <a:off x="9929198" y="-231734"/>
            <a:ext cx="10239190" cy="4253310"/>
            <a:chOff x="0" y="0"/>
            <a:chExt cx="13652253" cy="5671080"/>
          </a:xfrm>
        </p:grpSpPr>
        <p:sp>
          <p:nvSpPr>
            <p:cNvPr name="Freeform 3" id="3"/>
            <p:cNvSpPr/>
            <p:nvPr/>
          </p:nvSpPr>
          <p:spPr>
            <a:xfrm flipH="false" flipV="false" rot="0">
              <a:off x="127" y="127"/>
              <a:ext cx="13652119" cy="5670931"/>
            </a:xfrm>
            <a:custGeom>
              <a:avLst/>
              <a:gdLst/>
              <a:ahLst/>
              <a:cxnLst/>
              <a:rect r="r" b="b" t="t" l="l"/>
              <a:pathLst>
                <a:path h="5670931" w="13652119">
                  <a:moveTo>
                    <a:pt x="13652119" y="4413885"/>
                  </a:moveTo>
                  <a:cubicBezTo>
                    <a:pt x="13652119" y="4413885"/>
                    <a:pt x="12097766" y="5670931"/>
                    <a:pt x="9990455" y="4914773"/>
                  </a:cubicBezTo>
                  <a:cubicBezTo>
                    <a:pt x="8422259" y="4354195"/>
                    <a:pt x="9335261" y="2930779"/>
                    <a:pt x="8508237" y="1809496"/>
                  </a:cubicBezTo>
                  <a:cubicBezTo>
                    <a:pt x="7681213" y="688213"/>
                    <a:pt x="5734050" y="937006"/>
                    <a:pt x="4588637" y="1930654"/>
                  </a:cubicBezTo>
                  <a:cubicBezTo>
                    <a:pt x="3194685" y="3140837"/>
                    <a:pt x="0" y="2559177"/>
                    <a:pt x="58039" y="0"/>
                  </a:cubicBezTo>
                  <a:lnTo>
                    <a:pt x="13652119" y="0"/>
                  </a:lnTo>
                  <a:close/>
                </a:path>
              </a:pathLst>
            </a:custGeom>
            <a:solidFill>
              <a:srgbClr val="F6F1E1"/>
            </a:solidFill>
          </p:spPr>
        </p:sp>
      </p:grpSp>
      <p:sp>
        <p:nvSpPr>
          <p:cNvPr name="Freeform 4" id="4"/>
          <p:cNvSpPr/>
          <p:nvPr/>
        </p:nvSpPr>
        <p:spPr>
          <a:xfrm flipH="false" flipV="false" rot="0">
            <a:off x="-93630" y="6548716"/>
            <a:ext cx="18547280" cy="3928188"/>
          </a:xfrm>
          <a:custGeom>
            <a:avLst/>
            <a:gdLst/>
            <a:ahLst/>
            <a:cxnLst/>
            <a:rect r="r" b="b" t="t" l="l"/>
            <a:pathLst>
              <a:path h="3928188" w="18547280">
                <a:moveTo>
                  <a:pt x="0" y="0"/>
                </a:moveTo>
                <a:lnTo>
                  <a:pt x="18547280" y="0"/>
                </a:lnTo>
                <a:lnTo>
                  <a:pt x="18547280" y="3928188"/>
                </a:lnTo>
                <a:lnTo>
                  <a:pt x="0" y="3928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093926" y="640867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60026" y="6332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590500" y="6600254"/>
            <a:ext cx="5294026" cy="4747360"/>
          </a:xfrm>
          <a:custGeom>
            <a:avLst/>
            <a:gdLst/>
            <a:ahLst/>
            <a:cxnLst/>
            <a:rect r="r" b="b" t="t" l="l"/>
            <a:pathLst>
              <a:path h="4747360" w="5294026">
                <a:moveTo>
                  <a:pt x="0" y="0"/>
                </a:moveTo>
                <a:lnTo>
                  <a:pt x="5294026" y="0"/>
                </a:lnTo>
                <a:lnTo>
                  <a:pt x="5294026" y="4747360"/>
                </a:lnTo>
                <a:lnTo>
                  <a:pt x="0" y="4747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929198" y="2565584"/>
            <a:ext cx="6111699" cy="6663215"/>
          </a:xfrm>
          <a:custGeom>
            <a:avLst/>
            <a:gdLst/>
            <a:ahLst/>
            <a:cxnLst/>
            <a:rect r="r" b="b" t="t" l="l"/>
            <a:pathLst>
              <a:path h="6663215" w="6111699">
                <a:moveTo>
                  <a:pt x="0" y="0"/>
                </a:moveTo>
                <a:lnTo>
                  <a:pt x="6111699" y="0"/>
                </a:lnTo>
                <a:lnTo>
                  <a:pt x="6111699" y="6663215"/>
                </a:lnTo>
                <a:lnTo>
                  <a:pt x="0" y="6663215"/>
                </a:lnTo>
                <a:lnTo>
                  <a:pt x="0" y="0"/>
                </a:lnTo>
                <a:close/>
              </a:path>
            </a:pathLst>
          </a:custGeom>
          <a:blipFill>
            <a:blip r:embed="rId9"/>
            <a:stretch>
              <a:fillRect l="0" t="0" r="0" b="0"/>
            </a:stretch>
          </a:blipFill>
        </p:spPr>
      </p:sp>
      <p:sp>
        <p:nvSpPr>
          <p:cNvPr name="TextBox 9" id="9"/>
          <p:cNvSpPr txBox="true"/>
          <p:nvPr/>
        </p:nvSpPr>
        <p:spPr>
          <a:xfrm rot="0">
            <a:off x="2140692" y="2384609"/>
            <a:ext cx="7039318" cy="3556635"/>
          </a:xfrm>
          <a:prstGeom prst="rect">
            <a:avLst/>
          </a:prstGeom>
        </p:spPr>
        <p:txBody>
          <a:bodyPr anchor="t" rtlCol="false" tIns="0" lIns="0" bIns="0" rIns="0">
            <a:spAutoFit/>
          </a:bodyPr>
          <a:lstStyle/>
          <a:p>
            <a:pPr algn="just">
              <a:lnSpc>
                <a:spcPts val="5760"/>
              </a:lnSpc>
            </a:pPr>
            <a:r>
              <a:rPr lang="en-US" sz="3200">
                <a:solidFill>
                  <a:srgbClr val="614444"/>
                </a:solidFill>
                <a:latin typeface="Catamaran"/>
              </a:rPr>
              <a:t>Dari 103 kota, 95 kota tercemar berada di India, 5 kota berada di Pakistan dan kota-kota lainnya masing-masing berasal dari Amerika Serikat, Afrika Selatan, dan Federasi Rusia.</a:t>
            </a:r>
          </a:p>
        </p:txBody>
      </p:sp>
      <p:sp>
        <p:nvSpPr>
          <p:cNvPr name="TextBox 10" id="10"/>
          <p:cNvSpPr txBox="true"/>
          <p:nvPr/>
        </p:nvSpPr>
        <p:spPr>
          <a:xfrm rot="0">
            <a:off x="6507096" y="681762"/>
            <a:ext cx="5273809" cy="1276350"/>
          </a:xfrm>
          <a:prstGeom prst="rect">
            <a:avLst/>
          </a:prstGeom>
        </p:spPr>
        <p:txBody>
          <a:bodyPr anchor="t" rtlCol="false" tIns="0" lIns="0" bIns="0" rIns="0">
            <a:spAutoFit/>
          </a:bodyPr>
          <a:lstStyle/>
          <a:p>
            <a:pPr algn="l">
              <a:lnSpc>
                <a:spcPts val="9840"/>
              </a:lnSpc>
            </a:pPr>
            <a:r>
              <a:rPr lang="en-US" sz="8200">
                <a:solidFill>
                  <a:srgbClr val="614444"/>
                </a:solidFill>
                <a:latin typeface="Arimo"/>
              </a:rPr>
              <a:t>COUNTRY</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grpSp>
        <p:nvGrpSpPr>
          <p:cNvPr name="Group 2" id="2"/>
          <p:cNvGrpSpPr/>
          <p:nvPr/>
        </p:nvGrpSpPr>
        <p:grpSpPr>
          <a:xfrm rot="0">
            <a:off x="9929198" y="-231734"/>
            <a:ext cx="10239190" cy="4253310"/>
            <a:chOff x="0" y="0"/>
            <a:chExt cx="13652253" cy="5671080"/>
          </a:xfrm>
        </p:grpSpPr>
        <p:sp>
          <p:nvSpPr>
            <p:cNvPr name="Freeform 3" id="3"/>
            <p:cNvSpPr/>
            <p:nvPr/>
          </p:nvSpPr>
          <p:spPr>
            <a:xfrm flipH="false" flipV="false" rot="0">
              <a:off x="127" y="127"/>
              <a:ext cx="13652119" cy="5670931"/>
            </a:xfrm>
            <a:custGeom>
              <a:avLst/>
              <a:gdLst/>
              <a:ahLst/>
              <a:cxnLst/>
              <a:rect r="r" b="b" t="t" l="l"/>
              <a:pathLst>
                <a:path h="5670931" w="13652119">
                  <a:moveTo>
                    <a:pt x="13652119" y="4413885"/>
                  </a:moveTo>
                  <a:cubicBezTo>
                    <a:pt x="13652119" y="4413885"/>
                    <a:pt x="12097766" y="5670931"/>
                    <a:pt x="9990455" y="4914773"/>
                  </a:cubicBezTo>
                  <a:cubicBezTo>
                    <a:pt x="8422259" y="4354195"/>
                    <a:pt x="9335261" y="2930779"/>
                    <a:pt x="8508237" y="1809496"/>
                  </a:cubicBezTo>
                  <a:cubicBezTo>
                    <a:pt x="7681213" y="688213"/>
                    <a:pt x="5734050" y="937006"/>
                    <a:pt x="4588637" y="1930654"/>
                  </a:cubicBezTo>
                  <a:cubicBezTo>
                    <a:pt x="3194685" y="3140837"/>
                    <a:pt x="0" y="2559177"/>
                    <a:pt x="58039" y="0"/>
                  </a:cubicBezTo>
                  <a:lnTo>
                    <a:pt x="13652119" y="0"/>
                  </a:lnTo>
                  <a:close/>
                </a:path>
              </a:pathLst>
            </a:custGeom>
            <a:solidFill>
              <a:srgbClr val="F6F1E1"/>
            </a:solidFill>
          </p:spPr>
        </p:sp>
      </p:grpSp>
      <p:sp>
        <p:nvSpPr>
          <p:cNvPr name="Freeform 4" id="4"/>
          <p:cNvSpPr/>
          <p:nvPr/>
        </p:nvSpPr>
        <p:spPr>
          <a:xfrm flipH="false" flipV="false" rot="0">
            <a:off x="-93630" y="6548716"/>
            <a:ext cx="18547280" cy="3928188"/>
          </a:xfrm>
          <a:custGeom>
            <a:avLst/>
            <a:gdLst/>
            <a:ahLst/>
            <a:cxnLst/>
            <a:rect r="r" b="b" t="t" l="l"/>
            <a:pathLst>
              <a:path h="3928188" w="18547280">
                <a:moveTo>
                  <a:pt x="0" y="0"/>
                </a:moveTo>
                <a:lnTo>
                  <a:pt x="18547280" y="0"/>
                </a:lnTo>
                <a:lnTo>
                  <a:pt x="18547280" y="3928188"/>
                </a:lnTo>
                <a:lnTo>
                  <a:pt x="0" y="3928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093926" y="640867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60026" y="6332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590500" y="6600254"/>
            <a:ext cx="5294026" cy="4747360"/>
          </a:xfrm>
          <a:custGeom>
            <a:avLst/>
            <a:gdLst/>
            <a:ahLst/>
            <a:cxnLst/>
            <a:rect r="r" b="b" t="t" l="l"/>
            <a:pathLst>
              <a:path h="4747360" w="5294026">
                <a:moveTo>
                  <a:pt x="0" y="0"/>
                </a:moveTo>
                <a:lnTo>
                  <a:pt x="5294026" y="0"/>
                </a:lnTo>
                <a:lnTo>
                  <a:pt x="5294026" y="4747360"/>
                </a:lnTo>
                <a:lnTo>
                  <a:pt x="0" y="4747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780904" y="2252599"/>
            <a:ext cx="5263012" cy="7377290"/>
          </a:xfrm>
          <a:custGeom>
            <a:avLst/>
            <a:gdLst/>
            <a:ahLst/>
            <a:cxnLst/>
            <a:rect r="r" b="b" t="t" l="l"/>
            <a:pathLst>
              <a:path h="7377290" w="5263012">
                <a:moveTo>
                  <a:pt x="0" y="0"/>
                </a:moveTo>
                <a:lnTo>
                  <a:pt x="5263012" y="0"/>
                </a:lnTo>
                <a:lnTo>
                  <a:pt x="5263012" y="7377290"/>
                </a:lnTo>
                <a:lnTo>
                  <a:pt x="0" y="7377290"/>
                </a:lnTo>
                <a:lnTo>
                  <a:pt x="0" y="0"/>
                </a:lnTo>
                <a:close/>
              </a:path>
            </a:pathLst>
          </a:custGeom>
          <a:blipFill>
            <a:blip r:embed="rId9"/>
            <a:stretch>
              <a:fillRect l="0" t="0" r="0" b="0"/>
            </a:stretch>
          </a:blipFill>
        </p:spPr>
      </p:sp>
      <p:sp>
        <p:nvSpPr>
          <p:cNvPr name="TextBox 9" id="9"/>
          <p:cNvSpPr txBox="true"/>
          <p:nvPr/>
        </p:nvSpPr>
        <p:spPr>
          <a:xfrm rot="0">
            <a:off x="1649804" y="2128141"/>
            <a:ext cx="9714584" cy="4280535"/>
          </a:xfrm>
          <a:prstGeom prst="rect">
            <a:avLst/>
          </a:prstGeom>
        </p:spPr>
        <p:txBody>
          <a:bodyPr anchor="t" rtlCol="false" tIns="0" lIns="0" bIns="0" rIns="0">
            <a:spAutoFit/>
          </a:bodyPr>
          <a:lstStyle/>
          <a:p>
            <a:pPr algn="just" marL="690881" indent="-345440" lvl="1">
              <a:lnSpc>
                <a:spcPts val="5760"/>
              </a:lnSpc>
              <a:buFont typeface="Arial"/>
              <a:buChar char="•"/>
            </a:pPr>
            <a:r>
              <a:rPr lang="en-US" sz="3200">
                <a:solidFill>
                  <a:srgbClr val="614444"/>
                </a:solidFill>
                <a:latin typeface="Catamaran"/>
              </a:rPr>
              <a:t>Sebagian besar kota dengan kualitas Good Air berada di Brasil.</a:t>
            </a:r>
          </a:p>
          <a:p>
            <a:pPr algn="just" marL="690881" indent="-345440" lvl="1">
              <a:lnSpc>
                <a:spcPts val="5760"/>
              </a:lnSpc>
              <a:buFont typeface="Arial"/>
              <a:buChar char="•"/>
            </a:pPr>
            <a:r>
              <a:rPr lang="en-US" sz="3200">
                <a:solidFill>
                  <a:srgbClr val="614444"/>
                </a:solidFill>
                <a:latin typeface="Catamaran"/>
              </a:rPr>
              <a:t>1.125 kota di Brasil memiliki kualitas udara yang baik.</a:t>
            </a:r>
          </a:p>
          <a:p>
            <a:pPr algn="just" marL="690881" indent="-345440" lvl="1">
              <a:lnSpc>
                <a:spcPts val="5760"/>
              </a:lnSpc>
              <a:buFont typeface="Arial"/>
              <a:buChar char="•"/>
            </a:pPr>
            <a:r>
              <a:rPr lang="en-US" sz="3200">
                <a:solidFill>
                  <a:srgbClr val="614444"/>
                </a:solidFill>
                <a:latin typeface="Catamaran"/>
              </a:rPr>
              <a:t>Federasi Rusia berada di urutan kedua negara dengan kualitas udara yang baik.</a:t>
            </a:r>
          </a:p>
          <a:p>
            <a:pPr algn="just" marL="690881" indent="-345440" lvl="1">
              <a:lnSpc>
                <a:spcPts val="5760"/>
              </a:lnSpc>
              <a:buFont typeface="Arial"/>
              <a:buChar char="•"/>
            </a:pPr>
            <a:r>
              <a:rPr lang="en-US" sz="3200">
                <a:solidFill>
                  <a:srgbClr val="614444"/>
                </a:solidFill>
                <a:latin typeface="Catamaran"/>
              </a:rPr>
              <a:t>AS, Jerman berada di peringkat ke-3 dan ke-4</a:t>
            </a:r>
          </a:p>
        </p:txBody>
      </p:sp>
      <p:sp>
        <p:nvSpPr>
          <p:cNvPr name="TextBox 10" id="10"/>
          <p:cNvSpPr txBox="true"/>
          <p:nvPr/>
        </p:nvSpPr>
        <p:spPr>
          <a:xfrm rot="0">
            <a:off x="6507096" y="681762"/>
            <a:ext cx="5273809" cy="1276350"/>
          </a:xfrm>
          <a:prstGeom prst="rect">
            <a:avLst/>
          </a:prstGeom>
        </p:spPr>
        <p:txBody>
          <a:bodyPr anchor="t" rtlCol="false" tIns="0" lIns="0" bIns="0" rIns="0">
            <a:spAutoFit/>
          </a:bodyPr>
          <a:lstStyle/>
          <a:p>
            <a:pPr algn="l">
              <a:lnSpc>
                <a:spcPts val="9840"/>
              </a:lnSpc>
            </a:pPr>
            <a:r>
              <a:rPr lang="en-US" sz="8200">
                <a:solidFill>
                  <a:srgbClr val="614444"/>
                </a:solidFill>
                <a:latin typeface="Arimo"/>
              </a:rPr>
              <a:t>COUNTRY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E1C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94469"/>
            <a:ext cx="18288000" cy="3392129"/>
          </a:xfrm>
          <a:custGeom>
            <a:avLst/>
            <a:gdLst/>
            <a:ahLst/>
            <a:cxnLst/>
            <a:rect r="r" b="b" t="t" l="l"/>
            <a:pathLst>
              <a:path h="3392129" w="18288000">
                <a:moveTo>
                  <a:pt x="0" y="0"/>
                </a:moveTo>
                <a:lnTo>
                  <a:pt x="18288000" y="0"/>
                </a:lnTo>
                <a:lnTo>
                  <a:pt x="18288000" y="3392130"/>
                </a:lnTo>
                <a:lnTo>
                  <a:pt x="0" y="3392130"/>
                </a:lnTo>
                <a:lnTo>
                  <a:pt x="0" y="0"/>
                </a:lnTo>
                <a:close/>
              </a:path>
            </a:pathLst>
          </a:custGeom>
          <a:blipFill>
            <a:blip r:embed="rId2"/>
            <a:stretch>
              <a:fillRect l="0" t="0" r="0" b="0"/>
            </a:stretch>
          </a:blipFill>
        </p:spPr>
      </p:sp>
      <p:sp>
        <p:nvSpPr>
          <p:cNvPr name="TextBox 3" id="3"/>
          <p:cNvSpPr txBox="true"/>
          <p:nvPr/>
        </p:nvSpPr>
        <p:spPr>
          <a:xfrm rot="0">
            <a:off x="0" y="537527"/>
            <a:ext cx="18288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 AQI VALUE</a:t>
            </a:r>
          </a:p>
        </p:txBody>
      </p:sp>
      <p:sp>
        <p:nvSpPr>
          <p:cNvPr name="TextBox 4" id="4"/>
          <p:cNvSpPr txBox="true"/>
          <p:nvPr/>
        </p:nvSpPr>
        <p:spPr>
          <a:xfrm rot="0">
            <a:off x="2160372" y="6117624"/>
            <a:ext cx="14430564" cy="3712109"/>
          </a:xfrm>
          <a:prstGeom prst="rect">
            <a:avLst/>
          </a:prstGeom>
        </p:spPr>
        <p:txBody>
          <a:bodyPr anchor="t" rtlCol="false" tIns="0" lIns="0" bIns="0" rIns="0">
            <a:spAutoFit/>
          </a:bodyPr>
          <a:lstStyle/>
          <a:p>
            <a:pPr algn="just" marL="501428" indent="-250714" lvl="1">
              <a:lnSpc>
                <a:spcPts val="4180"/>
              </a:lnSpc>
              <a:buFont typeface="Arial"/>
              <a:buChar char="•"/>
            </a:pPr>
            <a:r>
              <a:rPr lang="en-US" sz="2322">
                <a:solidFill>
                  <a:srgbClr val="614444"/>
                </a:solidFill>
                <a:latin typeface="Catamaran"/>
              </a:rPr>
              <a:t>Nilai CO AQI Kota Durango Amerika Serikat Jauh Lebih Tinggi Dibandingkan Kota Lainnya. Ini Tidak Sehat Bagi Kelompok Sensitif</a:t>
            </a:r>
          </a:p>
          <a:p>
            <a:pPr algn="just" marL="501428" indent="-250714" lvl="1">
              <a:lnSpc>
                <a:spcPts val="4180"/>
              </a:lnSpc>
              <a:buFont typeface="Arial"/>
              <a:buChar char="•"/>
            </a:pPr>
            <a:r>
              <a:rPr lang="en-US" sz="2322">
                <a:solidFill>
                  <a:srgbClr val="614444"/>
                </a:solidFill>
                <a:latin typeface="Catamaran"/>
              </a:rPr>
              <a:t>Nilai CO AQI kota Durango sebesar 133</a:t>
            </a:r>
          </a:p>
          <a:p>
            <a:pPr algn="just" marL="481057" indent="-240528" lvl="1">
              <a:lnSpc>
                <a:spcPts val="4010"/>
              </a:lnSpc>
              <a:buFont typeface="Arial"/>
              <a:buChar char="•"/>
            </a:pPr>
            <a:r>
              <a:rPr lang="en-US" sz="2228">
                <a:solidFill>
                  <a:srgbClr val="614444"/>
                </a:solidFill>
                <a:latin typeface="Catamaran"/>
              </a:rPr>
              <a:t>Nilai CO AQI di dua kota tersebut tergolong sedang. Miri dan Kasongo Lunda adalah kota-kota tersebut.</a:t>
            </a:r>
          </a:p>
          <a:p>
            <a:pPr algn="just" marL="481057" indent="-240528" lvl="1">
              <a:lnSpc>
                <a:spcPts val="4010"/>
              </a:lnSpc>
              <a:buFont typeface="Arial"/>
              <a:buChar char="•"/>
            </a:pPr>
            <a:r>
              <a:rPr lang="en-US" sz="2228">
                <a:solidFill>
                  <a:srgbClr val="614444"/>
                </a:solidFill>
                <a:latin typeface="Catamaran"/>
              </a:rPr>
              <a:t>Semua kota selain Durango, Miri dan Kasongo Lunda mempunyai Nilai CO AQI yang baik.</a:t>
            </a:r>
          </a:p>
          <a:p>
            <a:pPr algn="just" marL="481057" indent="-240528" lvl="1">
              <a:lnSpc>
                <a:spcPts val="4010"/>
              </a:lnSpc>
              <a:buFont typeface="Arial"/>
              <a:buChar char="•"/>
            </a:pPr>
            <a:r>
              <a:rPr lang="en-US" sz="2228">
                <a:solidFill>
                  <a:srgbClr val="614444"/>
                </a:solidFill>
                <a:latin typeface="Catamaran"/>
              </a:rPr>
              <a:t>Sebagian besar kota (14593) CO AQI adalah 1</a:t>
            </a:r>
          </a:p>
          <a:p>
            <a:pPr algn="just">
              <a:lnSpc>
                <a:spcPts val="401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1E1"/>
        </a:solidFill>
      </p:bgPr>
    </p:bg>
    <p:spTree>
      <p:nvGrpSpPr>
        <p:cNvPr id="1" name=""/>
        <p:cNvGrpSpPr/>
        <p:nvPr/>
      </p:nvGrpSpPr>
      <p:grpSpPr>
        <a:xfrm>
          <a:off x="0" y="0"/>
          <a:ext cx="0" cy="0"/>
          <a:chOff x="0" y="0"/>
          <a:chExt cx="0" cy="0"/>
        </a:xfrm>
      </p:grpSpPr>
      <p:sp>
        <p:nvSpPr>
          <p:cNvPr name="Freeform 2" id="2"/>
          <p:cNvSpPr/>
          <p:nvPr/>
        </p:nvSpPr>
        <p:spPr>
          <a:xfrm flipH="false" flipV="false" rot="0">
            <a:off x="-5692590" y="7310150"/>
            <a:ext cx="26544536" cy="4514402"/>
          </a:xfrm>
          <a:custGeom>
            <a:avLst/>
            <a:gdLst/>
            <a:ahLst/>
            <a:cxnLst/>
            <a:rect r="r" b="b" t="t" l="l"/>
            <a:pathLst>
              <a:path h="4514402" w="26544536">
                <a:moveTo>
                  <a:pt x="0" y="0"/>
                </a:moveTo>
                <a:lnTo>
                  <a:pt x="26544536" y="0"/>
                </a:lnTo>
                <a:lnTo>
                  <a:pt x="26544536" y="4514402"/>
                </a:lnTo>
                <a:lnTo>
                  <a:pt x="0" y="4514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13726" y="7500526"/>
            <a:ext cx="3235400" cy="620000"/>
          </a:xfrm>
          <a:custGeom>
            <a:avLst/>
            <a:gdLst/>
            <a:ahLst/>
            <a:cxnLst/>
            <a:rect r="r" b="b" t="t" l="l"/>
            <a:pathLst>
              <a:path h="620000" w="3235400">
                <a:moveTo>
                  <a:pt x="0" y="0"/>
                </a:moveTo>
                <a:lnTo>
                  <a:pt x="3235400" y="0"/>
                </a:lnTo>
                <a:lnTo>
                  <a:pt x="3235400" y="620000"/>
                </a:lnTo>
                <a:lnTo>
                  <a:pt x="0" y="6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611600" y="6857142"/>
            <a:ext cx="1076890" cy="300614"/>
          </a:xfrm>
          <a:custGeom>
            <a:avLst/>
            <a:gdLst/>
            <a:ahLst/>
            <a:cxnLst/>
            <a:rect r="r" b="b" t="t" l="l"/>
            <a:pathLst>
              <a:path h="300614" w="1076890">
                <a:moveTo>
                  <a:pt x="0" y="0"/>
                </a:moveTo>
                <a:lnTo>
                  <a:pt x="1076890" y="0"/>
                </a:lnTo>
                <a:lnTo>
                  <a:pt x="1076890" y="300614"/>
                </a:lnTo>
                <a:lnTo>
                  <a:pt x="0" y="3006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514350" y="8120526"/>
            <a:ext cx="1761350" cy="445750"/>
          </a:xfrm>
          <a:custGeom>
            <a:avLst/>
            <a:gdLst/>
            <a:ahLst/>
            <a:cxnLst/>
            <a:rect r="r" b="b" t="t" l="l"/>
            <a:pathLst>
              <a:path h="445750" w="1761350">
                <a:moveTo>
                  <a:pt x="0" y="0"/>
                </a:moveTo>
                <a:lnTo>
                  <a:pt x="1761350" y="0"/>
                </a:lnTo>
                <a:lnTo>
                  <a:pt x="1761350" y="445750"/>
                </a:lnTo>
                <a:lnTo>
                  <a:pt x="0" y="445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3592608" y="-593950"/>
            <a:ext cx="4600594" cy="2625164"/>
          </a:xfrm>
          <a:custGeom>
            <a:avLst/>
            <a:gdLst/>
            <a:ahLst/>
            <a:cxnLst/>
            <a:rect r="r" b="b" t="t" l="l"/>
            <a:pathLst>
              <a:path h="2625164" w="4600594">
                <a:moveTo>
                  <a:pt x="0" y="0"/>
                </a:moveTo>
                <a:lnTo>
                  <a:pt x="4600594" y="0"/>
                </a:lnTo>
                <a:lnTo>
                  <a:pt x="4600594" y="2625164"/>
                </a:lnTo>
                <a:lnTo>
                  <a:pt x="0" y="26251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5144290" y="1903592"/>
            <a:ext cx="3176172" cy="8493974"/>
          </a:xfrm>
          <a:custGeom>
            <a:avLst/>
            <a:gdLst/>
            <a:ahLst/>
            <a:cxnLst/>
            <a:rect r="r" b="b" t="t" l="l"/>
            <a:pathLst>
              <a:path h="8493974" w="3176172">
                <a:moveTo>
                  <a:pt x="0" y="0"/>
                </a:moveTo>
                <a:lnTo>
                  <a:pt x="3176172" y="0"/>
                </a:lnTo>
                <a:lnTo>
                  <a:pt x="3176172" y="8493974"/>
                </a:lnTo>
                <a:lnTo>
                  <a:pt x="0" y="84939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0462924" y="718632"/>
            <a:ext cx="6796376" cy="3432624"/>
          </a:xfrm>
          <a:custGeom>
            <a:avLst/>
            <a:gdLst/>
            <a:ahLst/>
            <a:cxnLst/>
            <a:rect r="r" b="b" t="t" l="l"/>
            <a:pathLst>
              <a:path h="3432624" w="6796376">
                <a:moveTo>
                  <a:pt x="0" y="0"/>
                </a:moveTo>
                <a:lnTo>
                  <a:pt x="6796376" y="0"/>
                </a:lnTo>
                <a:lnTo>
                  <a:pt x="6796376" y="3432624"/>
                </a:lnTo>
                <a:lnTo>
                  <a:pt x="0" y="343262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0173424" y="2718095"/>
            <a:ext cx="6551439" cy="6551439"/>
          </a:xfrm>
          <a:custGeom>
            <a:avLst/>
            <a:gdLst/>
            <a:ahLst/>
            <a:cxnLst/>
            <a:rect r="r" b="b" t="t" l="l"/>
            <a:pathLst>
              <a:path h="6551439" w="6551439">
                <a:moveTo>
                  <a:pt x="0" y="0"/>
                </a:moveTo>
                <a:lnTo>
                  <a:pt x="6551439" y="0"/>
                </a:lnTo>
                <a:lnTo>
                  <a:pt x="6551439" y="6551439"/>
                </a:lnTo>
                <a:lnTo>
                  <a:pt x="0" y="6551439"/>
                </a:lnTo>
                <a:lnTo>
                  <a:pt x="0" y="0"/>
                </a:lnTo>
                <a:close/>
              </a:path>
            </a:pathLst>
          </a:custGeom>
          <a:blipFill>
            <a:blip r:embed="rId17"/>
            <a:stretch>
              <a:fillRect l="0" t="0" r="0" b="0"/>
            </a:stretch>
          </a:blipFill>
        </p:spPr>
      </p:sp>
      <p:sp>
        <p:nvSpPr>
          <p:cNvPr name="Freeform 10" id="10"/>
          <p:cNvSpPr/>
          <p:nvPr/>
        </p:nvSpPr>
        <p:spPr>
          <a:xfrm flipH="false" flipV="false" rot="0">
            <a:off x="1572712" y="2718095"/>
            <a:ext cx="8043745" cy="3736740"/>
          </a:xfrm>
          <a:custGeom>
            <a:avLst/>
            <a:gdLst/>
            <a:ahLst/>
            <a:cxnLst/>
            <a:rect r="r" b="b" t="t" l="l"/>
            <a:pathLst>
              <a:path h="3736740" w="8043745">
                <a:moveTo>
                  <a:pt x="0" y="0"/>
                </a:moveTo>
                <a:lnTo>
                  <a:pt x="8043745" y="0"/>
                </a:lnTo>
                <a:lnTo>
                  <a:pt x="8043745" y="3736740"/>
                </a:lnTo>
                <a:lnTo>
                  <a:pt x="0" y="3736740"/>
                </a:lnTo>
                <a:lnTo>
                  <a:pt x="0" y="0"/>
                </a:lnTo>
                <a:close/>
              </a:path>
            </a:pathLst>
          </a:custGeom>
          <a:blipFill>
            <a:blip r:embed="rId18"/>
            <a:stretch>
              <a:fillRect l="0" t="0" r="0" b="0"/>
            </a:stretch>
          </a:blipFill>
        </p:spPr>
      </p:sp>
      <p:sp>
        <p:nvSpPr>
          <p:cNvPr name="TextBox 11" id="11"/>
          <p:cNvSpPr txBox="true"/>
          <p:nvPr/>
        </p:nvSpPr>
        <p:spPr>
          <a:xfrm rot="0">
            <a:off x="667050" y="6435785"/>
            <a:ext cx="8949407" cy="2578032"/>
          </a:xfrm>
          <a:prstGeom prst="rect">
            <a:avLst/>
          </a:prstGeom>
        </p:spPr>
        <p:txBody>
          <a:bodyPr anchor="t" rtlCol="false" tIns="0" lIns="0" bIns="0" rIns="0">
            <a:spAutoFit/>
          </a:bodyPr>
          <a:lstStyle/>
          <a:p>
            <a:pPr marL="931806" indent="-465903" lvl="1">
              <a:lnSpc>
                <a:spcPts val="5232"/>
              </a:lnSpc>
              <a:buFont typeface="Arial"/>
              <a:buChar char="•"/>
            </a:pPr>
            <a:r>
              <a:rPr lang="en-US" sz="2906">
                <a:solidFill>
                  <a:srgbClr val="614444"/>
                </a:solidFill>
                <a:latin typeface="Catamaran"/>
              </a:rPr>
              <a:t>Sebagian besar Nilai AQI Ozon kota adalah antara 0 hingga 50 dan itu merupakan AQI Ozon yang baik.</a:t>
            </a:r>
          </a:p>
          <a:p>
            <a:pPr marL="931806" indent="-465903" lvl="1">
              <a:lnSpc>
                <a:spcPts val="5232"/>
              </a:lnSpc>
              <a:buFont typeface="Arial"/>
              <a:buChar char="•"/>
            </a:pPr>
            <a:r>
              <a:rPr lang="en-US" sz="2906">
                <a:solidFill>
                  <a:srgbClr val="614444"/>
                </a:solidFill>
                <a:latin typeface="Catamaran"/>
              </a:rPr>
              <a:t>935 kota memiliki AQI Ozon yang tidak sehat dan 53 kota memiliki AQI Ozon yang sangat tidak sehat.</a:t>
            </a:r>
          </a:p>
        </p:txBody>
      </p:sp>
      <p:sp>
        <p:nvSpPr>
          <p:cNvPr name="TextBox 12" id="12"/>
          <p:cNvSpPr txBox="true"/>
          <p:nvPr/>
        </p:nvSpPr>
        <p:spPr>
          <a:xfrm rot="0">
            <a:off x="1028700" y="860720"/>
            <a:ext cx="9612228" cy="895350"/>
          </a:xfrm>
          <a:prstGeom prst="rect">
            <a:avLst/>
          </a:prstGeom>
        </p:spPr>
        <p:txBody>
          <a:bodyPr anchor="t" rtlCol="false" tIns="0" lIns="0" bIns="0" rIns="0">
            <a:spAutoFit/>
          </a:bodyPr>
          <a:lstStyle/>
          <a:p>
            <a:pPr>
              <a:lnSpc>
                <a:spcPts val="6870"/>
              </a:lnSpc>
            </a:pPr>
            <a:r>
              <a:rPr lang="en-US" sz="5725">
                <a:solidFill>
                  <a:srgbClr val="614444"/>
                </a:solidFill>
                <a:latin typeface="Arimo"/>
              </a:rPr>
              <a:t>COUNT OZONE AQI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DAGEEnq821I</dc:identifier>
  <dcterms:modified xsi:type="dcterms:W3CDTF">2011-08-01T06:04:30Z</dcterms:modified>
  <cp:revision>1</cp:revision>
  <dc:title>Salinan dari Pollution Reduction Social Media XL by Slidesgo.pptx</dc:title>
</cp:coreProperties>
</file>